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80" r:id="rId2"/>
    <p:sldId id="283" r:id="rId3"/>
    <p:sldId id="281" r:id="rId4"/>
    <p:sldId id="282" r:id="rId5"/>
    <p:sldId id="285" r:id="rId6"/>
    <p:sldId id="286" r:id="rId7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0A2C"/>
    <a:srgbClr val="A0A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36"/>
    <p:restoredTop sz="97356"/>
  </p:normalViewPr>
  <p:slideViewPr>
    <p:cSldViewPr>
      <p:cViewPr varScale="1">
        <p:scale>
          <a:sx n="104" d="100"/>
          <a:sy n="104" d="100"/>
        </p:scale>
        <p:origin x="486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217" d="100"/>
          <a:sy n="217" d="100"/>
        </p:scale>
        <p:origin x="920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8C861E-9859-B34E-874C-BC0D4C76F779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195864-9EC7-694C-9F19-B6D5D0D2A1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22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4CD1D-0397-AA49-9F46-0BBE84406ADF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0C6AD-49FA-1343-9F7A-7107AC055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04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38600" y="857250"/>
            <a:ext cx="4114800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84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5562600"/>
            <a:ext cx="1219200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80608" y="2442971"/>
            <a:ext cx="4465579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lnSpc>
                <a:spcPts val="4800"/>
              </a:lnSpc>
              <a:defRPr sz="4400"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08000" y="4637867"/>
            <a:ext cx="4465579" cy="3847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A0A0A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dirty="0"/>
          </a:p>
        </p:txBody>
      </p:sp>
      <p:sp>
        <p:nvSpPr>
          <p:cNvPr id="75" name="Text Placeholder 74"/>
          <p:cNvSpPr>
            <a:spLocks noGrp="1"/>
          </p:cNvSpPr>
          <p:nvPr>
            <p:ph type="body" sz="quarter" idx="10" hasCustomPrompt="1"/>
          </p:nvPr>
        </p:nvSpPr>
        <p:spPr>
          <a:xfrm>
            <a:off x="320040" y="6400806"/>
            <a:ext cx="5486400" cy="138499"/>
          </a:xfrm>
          <a:prstGeom prst="rect">
            <a:avLst/>
          </a:prstGeom>
        </p:spPr>
        <p:txBody>
          <a:bodyPr/>
          <a:lstStyle>
            <a:lvl1pPr marL="12700">
              <a:defRPr sz="900">
                <a:solidFill>
                  <a:schemeClr val="bg1">
                    <a:lumMod val="9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12700"/>
            <a:r>
              <a:rPr lang="en-US" sz="700" dirty="0">
                <a:solidFill>
                  <a:srgbClr val="A0A1A2"/>
                </a:solidFill>
                <a:latin typeface="Arial"/>
                <a:cs typeface="Arial"/>
              </a:rPr>
              <a:t>© </a:t>
            </a:r>
            <a:r>
              <a:rPr lang="en-US" sz="700" spc="-11" dirty="0">
                <a:solidFill>
                  <a:srgbClr val="A0A1A2"/>
                </a:solidFill>
                <a:latin typeface="Arial"/>
                <a:cs typeface="Arial"/>
              </a:rPr>
              <a:t>2019 </a:t>
            </a:r>
            <a:r>
              <a:rPr lang="en-US" sz="700" spc="11" dirty="0">
                <a:solidFill>
                  <a:srgbClr val="A0A1A2"/>
                </a:solidFill>
                <a:latin typeface="Arial"/>
                <a:cs typeface="Arial"/>
              </a:rPr>
              <a:t>Northern </a:t>
            </a:r>
            <a:r>
              <a:rPr lang="en-US" sz="700" spc="5" dirty="0">
                <a:solidFill>
                  <a:srgbClr val="A0A1A2"/>
                </a:solidFill>
                <a:latin typeface="Arial"/>
                <a:cs typeface="Arial"/>
              </a:rPr>
              <a:t>Illinois </a:t>
            </a:r>
            <a:r>
              <a:rPr lang="en-US" sz="700" dirty="0">
                <a:solidFill>
                  <a:srgbClr val="A0A1A2"/>
                </a:solidFill>
                <a:latin typeface="Arial"/>
                <a:cs typeface="Arial"/>
              </a:rPr>
              <a:t>University </a:t>
            </a:r>
            <a:endParaRPr lang="en-US" sz="700" dirty="0">
              <a:latin typeface="Arial"/>
              <a:cs typeface="Arial"/>
            </a:endParaRPr>
          </a:p>
        </p:txBody>
      </p:sp>
      <p:sp>
        <p:nvSpPr>
          <p:cNvPr id="68" name="object 2"/>
          <p:cNvSpPr/>
          <p:nvPr userDrawn="1"/>
        </p:nvSpPr>
        <p:spPr>
          <a:xfrm>
            <a:off x="6099048" y="2628900"/>
            <a:ext cx="6096000" cy="1499616"/>
          </a:xfrm>
          <a:custGeom>
            <a:avLst/>
            <a:gdLst/>
            <a:ahLst/>
            <a:cxnLst/>
            <a:rect l="l" t="t" r="r" b="b"/>
            <a:pathLst>
              <a:path w="6096000" h="1498600">
                <a:moveTo>
                  <a:pt x="0" y="1498600"/>
                </a:moveTo>
                <a:lnTo>
                  <a:pt x="6096012" y="1498600"/>
                </a:lnTo>
                <a:lnTo>
                  <a:pt x="6096012" y="0"/>
                </a:lnTo>
                <a:lnTo>
                  <a:pt x="0" y="0"/>
                </a:lnTo>
                <a:lnTo>
                  <a:pt x="0" y="1498600"/>
                </a:lnTo>
                <a:close/>
              </a:path>
            </a:pathLst>
          </a:custGeom>
          <a:solidFill>
            <a:srgbClr val="D00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AutoShape 3"/>
          <p:cNvSpPr>
            <a:spLocks noChangeAspect="1" noChangeArrowheads="1" noTextEdit="1"/>
          </p:cNvSpPr>
          <p:nvPr userDrawn="1"/>
        </p:nvSpPr>
        <p:spPr bwMode="auto">
          <a:xfrm>
            <a:off x="6099048" y="2633472"/>
            <a:ext cx="609282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1" name="Group 70"/>
          <p:cNvGrpSpPr>
            <a:grpSpLocks noChangeAspect="1"/>
          </p:cNvGrpSpPr>
          <p:nvPr userDrawn="1"/>
        </p:nvGrpSpPr>
        <p:grpSpPr bwMode="auto">
          <a:xfrm>
            <a:off x="6757416" y="2926080"/>
            <a:ext cx="4757257" cy="910870"/>
            <a:chOff x="1683" y="1747"/>
            <a:chExt cx="4314" cy="826"/>
          </a:xfrm>
        </p:grpSpPr>
        <p:sp>
          <p:nvSpPr>
            <p:cNvPr id="72" name="AutoShape 3"/>
            <p:cNvSpPr>
              <a:spLocks noChangeAspect="1" noChangeArrowheads="1" noTextEdit="1"/>
            </p:cNvSpPr>
            <p:nvPr/>
          </p:nvSpPr>
          <p:spPr bwMode="auto">
            <a:xfrm>
              <a:off x="1683" y="1747"/>
              <a:ext cx="4314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5"/>
            <p:cNvSpPr>
              <a:spLocks/>
            </p:cNvSpPr>
            <p:nvPr/>
          </p:nvSpPr>
          <p:spPr bwMode="auto">
            <a:xfrm>
              <a:off x="1683" y="1747"/>
              <a:ext cx="472" cy="826"/>
            </a:xfrm>
            <a:custGeom>
              <a:avLst/>
              <a:gdLst>
                <a:gd name="T0" fmla="*/ 472 w 472"/>
                <a:gd name="T1" fmla="*/ 78 h 826"/>
                <a:gd name="T2" fmla="*/ 236 w 472"/>
                <a:gd name="T3" fmla="*/ 0 h 826"/>
                <a:gd name="T4" fmla="*/ 0 w 472"/>
                <a:gd name="T5" fmla="*/ 78 h 826"/>
                <a:gd name="T6" fmla="*/ 0 w 472"/>
                <a:gd name="T7" fmla="*/ 746 h 826"/>
                <a:gd name="T8" fmla="*/ 236 w 472"/>
                <a:gd name="T9" fmla="*/ 826 h 826"/>
                <a:gd name="T10" fmla="*/ 472 w 472"/>
                <a:gd name="T11" fmla="*/ 746 h 826"/>
                <a:gd name="T12" fmla="*/ 472 w 472"/>
                <a:gd name="T13" fmla="*/ 78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2" h="826">
                  <a:moveTo>
                    <a:pt x="472" y="78"/>
                  </a:moveTo>
                  <a:lnTo>
                    <a:pt x="236" y="0"/>
                  </a:lnTo>
                  <a:lnTo>
                    <a:pt x="0" y="78"/>
                  </a:lnTo>
                  <a:lnTo>
                    <a:pt x="0" y="746"/>
                  </a:lnTo>
                  <a:lnTo>
                    <a:pt x="236" y="826"/>
                  </a:lnTo>
                  <a:lnTo>
                    <a:pt x="472" y="746"/>
                  </a:lnTo>
                  <a:lnTo>
                    <a:pt x="472" y="78"/>
                  </a:lnTo>
                  <a:close/>
                </a:path>
              </a:pathLst>
            </a:custGeom>
            <a:solidFill>
              <a:srgbClr val="B6B8B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6"/>
            <p:cNvSpPr>
              <a:spLocks/>
            </p:cNvSpPr>
            <p:nvPr/>
          </p:nvSpPr>
          <p:spPr bwMode="auto">
            <a:xfrm>
              <a:off x="1699" y="2257"/>
              <a:ext cx="440" cy="298"/>
            </a:xfrm>
            <a:custGeom>
              <a:avLst/>
              <a:gdLst>
                <a:gd name="T0" fmla="*/ 0 w 440"/>
                <a:gd name="T1" fmla="*/ 224 h 298"/>
                <a:gd name="T2" fmla="*/ 220 w 440"/>
                <a:gd name="T3" fmla="*/ 298 h 298"/>
                <a:gd name="T4" fmla="*/ 440 w 440"/>
                <a:gd name="T5" fmla="*/ 224 h 298"/>
                <a:gd name="T6" fmla="*/ 440 w 440"/>
                <a:gd name="T7" fmla="*/ 0 h 298"/>
                <a:gd name="T8" fmla="*/ 440 w 440"/>
                <a:gd name="T9" fmla="*/ 0 h 298"/>
                <a:gd name="T10" fmla="*/ 388 w 440"/>
                <a:gd name="T11" fmla="*/ 18 h 298"/>
                <a:gd name="T12" fmla="*/ 334 w 440"/>
                <a:gd name="T13" fmla="*/ 34 h 298"/>
                <a:gd name="T14" fmla="*/ 280 w 440"/>
                <a:gd name="T15" fmla="*/ 50 h 298"/>
                <a:gd name="T16" fmla="*/ 226 w 440"/>
                <a:gd name="T17" fmla="*/ 62 h 298"/>
                <a:gd name="T18" fmla="*/ 170 w 440"/>
                <a:gd name="T19" fmla="*/ 72 h 298"/>
                <a:gd name="T20" fmla="*/ 114 w 440"/>
                <a:gd name="T21" fmla="*/ 80 h 298"/>
                <a:gd name="T22" fmla="*/ 58 w 440"/>
                <a:gd name="T23" fmla="*/ 88 h 298"/>
                <a:gd name="T24" fmla="*/ 0 w 440"/>
                <a:gd name="T25" fmla="*/ 92 h 298"/>
                <a:gd name="T26" fmla="*/ 0 w 440"/>
                <a:gd name="T27" fmla="*/ 224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40" h="298">
                  <a:moveTo>
                    <a:pt x="0" y="224"/>
                  </a:moveTo>
                  <a:lnTo>
                    <a:pt x="220" y="298"/>
                  </a:lnTo>
                  <a:lnTo>
                    <a:pt x="440" y="224"/>
                  </a:lnTo>
                  <a:lnTo>
                    <a:pt x="440" y="0"/>
                  </a:lnTo>
                  <a:lnTo>
                    <a:pt x="440" y="0"/>
                  </a:lnTo>
                  <a:lnTo>
                    <a:pt x="388" y="18"/>
                  </a:lnTo>
                  <a:lnTo>
                    <a:pt x="334" y="34"/>
                  </a:lnTo>
                  <a:lnTo>
                    <a:pt x="280" y="50"/>
                  </a:lnTo>
                  <a:lnTo>
                    <a:pt x="226" y="62"/>
                  </a:lnTo>
                  <a:lnTo>
                    <a:pt x="170" y="72"/>
                  </a:lnTo>
                  <a:lnTo>
                    <a:pt x="114" y="80"/>
                  </a:lnTo>
                  <a:lnTo>
                    <a:pt x="58" y="88"/>
                  </a:lnTo>
                  <a:lnTo>
                    <a:pt x="0" y="92"/>
                  </a:lnTo>
                  <a:lnTo>
                    <a:pt x="0" y="224"/>
                  </a:lnTo>
                  <a:close/>
                </a:path>
              </a:pathLst>
            </a:custGeom>
            <a:solidFill>
              <a:srgbClr val="CF0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"/>
            <p:cNvSpPr>
              <a:spLocks/>
            </p:cNvSpPr>
            <p:nvPr/>
          </p:nvSpPr>
          <p:spPr bwMode="auto">
            <a:xfrm>
              <a:off x="1699" y="1765"/>
              <a:ext cx="440" cy="564"/>
            </a:xfrm>
            <a:custGeom>
              <a:avLst/>
              <a:gdLst>
                <a:gd name="T0" fmla="*/ 220 w 440"/>
                <a:gd name="T1" fmla="*/ 0 h 564"/>
                <a:gd name="T2" fmla="*/ 0 w 440"/>
                <a:gd name="T3" fmla="*/ 72 h 564"/>
                <a:gd name="T4" fmla="*/ 0 w 440"/>
                <a:gd name="T5" fmla="*/ 564 h 564"/>
                <a:gd name="T6" fmla="*/ 0 w 440"/>
                <a:gd name="T7" fmla="*/ 564 h 564"/>
                <a:gd name="T8" fmla="*/ 56 w 440"/>
                <a:gd name="T9" fmla="*/ 556 h 564"/>
                <a:gd name="T10" fmla="*/ 56 w 440"/>
                <a:gd name="T11" fmla="*/ 556 h 564"/>
                <a:gd name="T12" fmla="*/ 76 w 440"/>
                <a:gd name="T13" fmla="*/ 554 h 564"/>
                <a:gd name="T14" fmla="*/ 76 w 440"/>
                <a:gd name="T15" fmla="*/ 272 h 564"/>
                <a:gd name="T16" fmla="*/ 120 w 440"/>
                <a:gd name="T17" fmla="*/ 272 h 564"/>
                <a:gd name="T18" fmla="*/ 112 w 440"/>
                <a:gd name="T19" fmla="*/ 282 h 564"/>
                <a:gd name="T20" fmla="*/ 112 w 440"/>
                <a:gd name="T21" fmla="*/ 546 h 564"/>
                <a:gd name="T22" fmla="*/ 112 w 440"/>
                <a:gd name="T23" fmla="*/ 546 h 564"/>
                <a:gd name="T24" fmla="*/ 126 w 440"/>
                <a:gd name="T25" fmla="*/ 544 h 564"/>
                <a:gd name="T26" fmla="*/ 126 w 440"/>
                <a:gd name="T27" fmla="*/ 272 h 564"/>
                <a:gd name="T28" fmla="*/ 326 w 440"/>
                <a:gd name="T29" fmla="*/ 272 h 564"/>
                <a:gd name="T30" fmla="*/ 318 w 440"/>
                <a:gd name="T31" fmla="*/ 282 h 564"/>
                <a:gd name="T32" fmla="*/ 318 w 440"/>
                <a:gd name="T33" fmla="*/ 492 h 564"/>
                <a:gd name="T34" fmla="*/ 318 w 440"/>
                <a:gd name="T35" fmla="*/ 492 h 564"/>
                <a:gd name="T36" fmla="*/ 330 w 440"/>
                <a:gd name="T37" fmla="*/ 488 h 564"/>
                <a:gd name="T38" fmla="*/ 330 w 440"/>
                <a:gd name="T39" fmla="*/ 272 h 564"/>
                <a:gd name="T40" fmla="*/ 364 w 440"/>
                <a:gd name="T41" fmla="*/ 272 h 564"/>
                <a:gd name="T42" fmla="*/ 364 w 440"/>
                <a:gd name="T43" fmla="*/ 474 h 564"/>
                <a:gd name="T44" fmla="*/ 364 w 440"/>
                <a:gd name="T45" fmla="*/ 474 h 564"/>
                <a:gd name="T46" fmla="*/ 402 w 440"/>
                <a:gd name="T47" fmla="*/ 458 h 564"/>
                <a:gd name="T48" fmla="*/ 440 w 440"/>
                <a:gd name="T49" fmla="*/ 438 h 564"/>
                <a:gd name="T50" fmla="*/ 440 w 440"/>
                <a:gd name="T51" fmla="*/ 72 h 564"/>
                <a:gd name="T52" fmla="*/ 220 w 440"/>
                <a:gd name="T53" fmla="*/ 0 h 5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0" h="564">
                  <a:moveTo>
                    <a:pt x="220" y="0"/>
                  </a:moveTo>
                  <a:lnTo>
                    <a:pt x="0" y="72"/>
                  </a:lnTo>
                  <a:lnTo>
                    <a:pt x="0" y="564"/>
                  </a:lnTo>
                  <a:lnTo>
                    <a:pt x="0" y="564"/>
                  </a:lnTo>
                  <a:lnTo>
                    <a:pt x="56" y="556"/>
                  </a:lnTo>
                  <a:lnTo>
                    <a:pt x="56" y="556"/>
                  </a:lnTo>
                  <a:lnTo>
                    <a:pt x="76" y="554"/>
                  </a:lnTo>
                  <a:lnTo>
                    <a:pt x="76" y="272"/>
                  </a:lnTo>
                  <a:lnTo>
                    <a:pt x="120" y="272"/>
                  </a:lnTo>
                  <a:lnTo>
                    <a:pt x="112" y="282"/>
                  </a:lnTo>
                  <a:lnTo>
                    <a:pt x="112" y="546"/>
                  </a:lnTo>
                  <a:lnTo>
                    <a:pt x="112" y="546"/>
                  </a:lnTo>
                  <a:lnTo>
                    <a:pt x="126" y="544"/>
                  </a:lnTo>
                  <a:lnTo>
                    <a:pt x="126" y="272"/>
                  </a:lnTo>
                  <a:lnTo>
                    <a:pt x="326" y="272"/>
                  </a:lnTo>
                  <a:lnTo>
                    <a:pt x="318" y="282"/>
                  </a:lnTo>
                  <a:lnTo>
                    <a:pt x="318" y="492"/>
                  </a:lnTo>
                  <a:lnTo>
                    <a:pt x="318" y="492"/>
                  </a:lnTo>
                  <a:lnTo>
                    <a:pt x="330" y="488"/>
                  </a:lnTo>
                  <a:lnTo>
                    <a:pt x="330" y="272"/>
                  </a:lnTo>
                  <a:lnTo>
                    <a:pt x="364" y="272"/>
                  </a:lnTo>
                  <a:lnTo>
                    <a:pt x="364" y="474"/>
                  </a:lnTo>
                  <a:lnTo>
                    <a:pt x="364" y="474"/>
                  </a:lnTo>
                  <a:lnTo>
                    <a:pt x="402" y="458"/>
                  </a:lnTo>
                  <a:lnTo>
                    <a:pt x="440" y="438"/>
                  </a:lnTo>
                  <a:lnTo>
                    <a:pt x="440" y="72"/>
                  </a:lnTo>
                  <a:lnTo>
                    <a:pt x="22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8"/>
            <p:cNvSpPr>
              <a:spLocks/>
            </p:cNvSpPr>
            <p:nvPr/>
          </p:nvSpPr>
          <p:spPr bwMode="auto">
            <a:xfrm>
              <a:off x="1763" y="1853"/>
              <a:ext cx="312" cy="172"/>
            </a:xfrm>
            <a:custGeom>
              <a:avLst/>
              <a:gdLst>
                <a:gd name="T0" fmla="*/ 310 w 312"/>
                <a:gd name="T1" fmla="*/ 172 h 172"/>
                <a:gd name="T2" fmla="*/ 300 w 312"/>
                <a:gd name="T3" fmla="*/ 138 h 172"/>
                <a:gd name="T4" fmla="*/ 298 w 312"/>
                <a:gd name="T5" fmla="*/ 68 h 172"/>
                <a:gd name="T6" fmla="*/ 294 w 312"/>
                <a:gd name="T7" fmla="*/ 34 h 172"/>
                <a:gd name="T8" fmla="*/ 294 w 312"/>
                <a:gd name="T9" fmla="*/ 26 h 172"/>
                <a:gd name="T10" fmla="*/ 294 w 312"/>
                <a:gd name="T11" fmla="*/ 12 h 172"/>
                <a:gd name="T12" fmla="*/ 292 w 312"/>
                <a:gd name="T13" fmla="*/ 12 h 172"/>
                <a:gd name="T14" fmla="*/ 290 w 312"/>
                <a:gd name="T15" fmla="*/ 2 h 172"/>
                <a:gd name="T16" fmla="*/ 284 w 312"/>
                <a:gd name="T17" fmla="*/ 2 h 172"/>
                <a:gd name="T18" fmla="*/ 284 w 312"/>
                <a:gd name="T19" fmla="*/ 12 h 172"/>
                <a:gd name="T20" fmla="*/ 280 w 312"/>
                <a:gd name="T21" fmla="*/ 12 h 172"/>
                <a:gd name="T22" fmla="*/ 280 w 312"/>
                <a:gd name="T23" fmla="*/ 26 h 172"/>
                <a:gd name="T24" fmla="*/ 272 w 312"/>
                <a:gd name="T25" fmla="*/ 46 h 172"/>
                <a:gd name="T26" fmla="*/ 268 w 312"/>
                <a:gd name="T27" fmla="*/ 78 h 172"/>
                <a:gd name="T28" fmla="*/ 264 w 312"/>
                <a:gd name="T29" fmla="*/ 112 h 172"/>
                <a:gd name="T30" fmla="*/ 232 w 312"/>
                <a:gd name="T31" fmla="*/ 136 h 172"/>
                <a:gd name="T32" fmla="*/ 240 w 312"/>
                <a:gd name="T33" fmla="*/ 112 h 172"/>
                <a:gd name="T34" fmla="*/ 234 w 312"/>
                <a:gd name="T35" fmla="*/ 104 h 172"/>
                <a:gd name="T36" fmla="*/ 228 w 312"/>
                <a:gd name="T37" fmla="*/ 88 h 172"/>
                <a:gd name="T38" fmla="*/ 228 w 312"/>
                <a:gd name="T39" fmla="*/ 76 h 172"/>
                <a:gd name="T40" fmla="*/ 214 w 312"/>
                <a:gd name="T41" fmla="*/ 76 h 172"/>
                <a:gd name="T42" fmla="*/ 216 w 312"/>
                <a:gd name="T43" fmla="*/ 88 h 172"/>
                <a:gd name="T44" fmla="*/ 214 w 312"/>
                <a:gd name="T45" fmla="*/ 108 h 172"/>
                <a:gd name="T46" fmla="*/ 204 w 312"/>
                <a:gd name="T47" fmla="*/ 136 h 172"/>
                <a:gd name="T48" fmla="*/ 188 w 312"/>
                <a:gd name="T49" fmla="*/ 112 h 172"/>
                <a:gd name="T50" fmla="*/ 172 w 312"/>
                <a:gd name="T51" fmla="*/ 94 h 172"/>
                <a:gd name="T52" fmla="*/ 166 w 312"/>
                <a:gd name="T53" fmla="*/ 74 h 172"/>
                <a:gd name="T54" fmla="*/ 160 w 312"/>
                <a:gd name="T55" fmla="*/ 56 h 172"/>
                <a:gd name="T56" fmla="*/ 164 w 312"/>
                <a:gd name="T57" fmla="*/ 38 h 172"/>
                <a:gd name="T58" fmla="*/ 162 w 312"/>
                <a:gd name="T59" fmla="*/ 36 h 172"/>
                <a:gd name="T60" fmla="*/ 160 w 312"/>
                <a:gd name="T61" fmla="*/ 34 h 172"/>
                <a:gd name="T62" fmla="*/ 156 w 312"/>
                <a:gd name="T63" fmla="*/ 26 h 172"/>
                <a:gd name="T64" fmla="*/ 152 w 312"/>
                <a:gd name="T65" fmla="*/ 34 h 172"/>
                <a:gd name="T66" fmla="*/ 152 w 312"/>
                <a:gd name="T67" fmla="*/ 36 h 172"/>
                <a:gd name="T68" fmla="*/ 148 w 312"/>
                <a:gd name="T69" fmla="*/ 38 h 172"/>
                <a:gd name="T70" fmla="*/ 152 w 312"/>
                <a:gd name="T71" fmla="*/ 56 h 172"/>
                <a:gd name="T72" fmla="*/ 146 w 312"/>
                <a:gd name="T73" fmla="*/ 74 h 172"/>
                <a:gd name="T74" fmla="*/ 134 w 312"/>
                <a:gd name="T75" fmla="*/ 112 h 172"/>
                <a:gd name="T76" fmla="*/ 102 w 312"/>
                <a:gd name="T77" fmla="*/ 136 h 172"/>
                <a:gd name="T78" fmla="*/ 108 w 312"/>
                <a:gd name="T79" fmla="*/ 112 h 172"/>
                <a:gd name="T80" fmla="*/ 104 w 312"/>
                <a:gd name="T81" fmla="*/ 104 h 172"/>
                <a:gd name="T82" fmla="*/ 98 w 312"/>
                <a:gd name="T83" fmla="*/ 88 h 172"/>
                <a:gd name="T84" fmla="*/ 98 w 312"/>
                <a:gd name="T85" fmla="*/ 76 h 172"/>
                <a:gd name="T86" fmla="*/ 84 w 312"/>
                <a:gd name="T87" fmla="*/ 76 h 172"/>
                <a:gd name="T88" fmla="*/ 86 w 312"/>
                <a:gd name="T89" fmla="*/ 88 h 172"/>
                <a:gd name="T90" fmla="*/ 84 w 312"/>
                <a:gd name="T91" fmla="*/ 108 h 172"/>
                <a:gd name="T92" fmla="*/ 72 w 312"/>
                <a:gd name="T93" fmla="*/ 136 h 172"/>
                <a:gd name="T94" fmla="*/ 58 w 312"/>
                <a:gd name="T95" fmla="*/ 112 h 172"/>
                <a:gd name="T96" fmla="*/ 40 w 312"/>
                <a:gd name="T97" fmla="*/ 94 h 172"/>
                <a:gd name="T98" fmla="*/ 38 w 312"/>
                <a:gd name="T99" fmla="*/ 86 h 172"/>
                <a:gd name="T100" fmla="*/ 36 w 312"/>
                <a:gd name="T101" fmla="*/ 54 h 172"/>
                <a:gd name="T102" fmla="*/ 28 w 312"/>
                <a:gd name="T103" fmla="*/ 34 h 172"/>
                <a:gd name="T104" fmla="*/ 32 w 312"/>
                <a:gd name="T105" fmla="*/ 14 h 172"/>
                <a:gd name="T106" fmla="*/ 32 w 312"/>
                <a:gd name="T107" fmla="*/ 12 h 172"/>
                <a:gd name="T108" fmla="*/ 30 w 312"/>
                <a:gd name="T109" fmla="*/ 8 h 172"/>
                <a:gd name="T110" fmla="*/ 24 w 312"/>
                <a:gd name="T111" fmla="*/ 0 h 172"/>
                <a:gd name="T112" fmla="*/ 20 w 312"/>
                <a:gd name="T113" fmla="*/ 8 h 172"/>
                <a:gd name="T114" fmla="*/ 20 w 312"/>
                <a:gd name="T115" fmla="*/ 12 h 172"/>
                <a:gd name="T116" fmla="*/ 16 w 312"/>
                <a:gd name="T117" fmla="*/ 14 h 172"/>
                <a:gd name="T118" fmla="*/ 20 w 312"/>
                <a:gd name="T119" fmla="*/ 34 h 172"/>
                <a:gd name="T120" fmla="*/ 14 w 312"/>
                <a:gd name="T121" fmla="*/ 54 h 172"/>
                <a:gd name="T122" fmla="*/ 12 w 312"/>
                <a:gd name="T123" fmla="*/ 88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2" h="172">
                  <a:moveTo>
                    <a:pt x="0" y="170"/>
                  </a:moveTo>
                  <a:lnTo>
                    <a:pt x="0" y="172"/>
                  </a:lnTo>
                  <a:lnTo>
                    <a:pt x="310" y="172"/>
                  </a:lnTo>
                  <a:lnTo>
                    <a:pt x="312" y="170"/>
                  </a:lnTo>
                  <a:lnTo>
                    <a:pt x="300" y="154"/>
                  </a:lnTo>
                  <a:lnTo>
                    <a:pt x="300" y="138"/>
                  </a:lnTo>
                  <a:lnTo>
                    <a:pt x="300" y="88"/>
                  </a:lnTo>
                  <a:lnTo>
                    <a:pt x="306" y="78"/>
                  </a:lnTo>
                  <a:lnTo>
                    <a:pt x="298" y="68"/>
                  </a:lnTo>
                  <a:lnTo>
                    <a:pt x="298" y="54"/>
                  </a:lnTo>
                  <a:lnTo>
                    <a:pt x="302" y="46"/>
                  </a:lnTo>
                  <a:lnTo>
                    <a:pt x="294" y="34"/>
                  </a:lnTo>
                  <a:lnTo>
                    <a:pt x="292" y="34"/>
                  </a:lnTo>
                  <a:lnTo>
                    <a:pt x="292" y="34"/>
                  </a:lnTo>
                  <a:lnTo>
                    <a:pt x="294" y="26"/>
                  </a:lnTo>
                  <a:lnTo>
                    <a:pt x="296" y="14"/>
                  </a:lnTo>
                  <a:lnTo>
                    <a:pt x="296" y="12"/>
                  </a:lnTo>
                  <a:lnTo>
                    <a:pt x="294" y="12"/>
                  </a:lnTo>
                  <a:lnTo>
                    <a:pt x="294" y="12"/>
                  </a:lnTo>
                  <a:lnTo>
                    <a:pt x="292" y="12"/>
                  </a:lnTo>
                  <a:lnTo>
                    <a:pt x="292" y="12"/>
                  </a:lnTo>
                  <a:lnTo>
                    <a:pt x="292" y="8"/>
                  </a:lnTo>
                  <a:lnTo>
                    <a:pt x="292" y="8"/>
                  </a:lnTo>
                  <a:lnTo>
                    <a:pt x="290" y="2"/>
                  </a:lnTo>
                  <a:lnTo>
                    <a:pt x="288" y="0"/>
                  </a:lnTo>
                  <a:lnTo>
                    <a:pt x="288" y="0"/>
                  </a:lnTo>
                  <a:lnTo>
                    <a:pt x="284" y="2"/>
                  </a:lnTo>
                  <a:lnTo>
                    <a:pt x="282" y="8"/>
                  </a:lnTo>
                  <a:lnTo>
                    <a:pt x="282" y="8"/>
                  </a:lnTo>
                  <a:lnTo>
                    <a:pt x="284" y="12"/>
                  </a:lnTo>
                  <a:lnTo>
                    <a:pt x="284" y="12"/>
                  </a:lnTo>
                  <a:lnTo>
                    <a:pt x="280" y="12"/>
                  </a:lnTo>
                  <a:lnTo>
                    <a:pt x="280" y="12"/>
                  </a:lnTo>
                  <a:lnTo>
                    <a:pt x="280" y="14"/>
                  </a:lnTo>
                  <a:lnTo>
                    <a:pt x="280" y="14"/>
                  </a:lnTo>
                  <a:lnTo>
                    <a:pt x="280" y="26"/>
                  </a:lnTo>
                  <a:lnTo>
                    <a:pt x="282" y="34"/>
                  </a:lnTo>
                  <a:lnTo>
                    <a:pt x="280" y="34"/>
                  </a:lnTo>
                  <a:lnTo>
                    <a:pt x="272" y="46"/>
                  </a:lnTo>
                  <a:lnTo>
                    <a:pt x="276" y="54"/>
                  </a:lnTo>
                  <a:lnTo>
                    <a:pt x="276" y="68"/>
                  </a:lnTo>
                  <a:lnTo>
                    <a:pt x="268" y="78"/>
                  </a:lnTo>
                  <a:lnTo>
                    <a:pt x="274" y="86"/>
                  </a:lnTo>
                  <a:lnTo>
                    <a:pt x="264" y="86"/>
                  </a:lnTo>
                  <a:lnTo>
                    <a:pt x="264" y="112"/>
                  </a:lnTo>
                  <a:lnTo>
                    <a:pt x="254" y="112"/>
                  </a:lnTo>
                  <a:lnTo>
                    <a:pt x="254" y="136"/>
                  </a:lnTo>
                  <a:lnTo>
                    <a:pt x="232" y="136"/>
                  </a:lnTo>
                  <a:lnTo>
                    <a:pt x="232" y="118"/>
                  </a:lnTo>
                  <a:lnTo>
                    <a:pt x="240" y="112"/>
                  </a:lnTo>
                  <a:lnTo>
                    <a:pt x="240" y="112"/>
                  </a:lnTo>
                  <a:lnTo>
                    <a:pt x="230" y="112"/>
                  </a:lnTo>
                  <a:lnTo>
                    <a:pt x="230" y="108"/>
                  </a:lnTo>
                  <a:lnTo>
                    <a:pt x="234" y="104"/>
                  </a:lnTo>
                  <a:lnTo>
                    <a:pt x="226" y="94"/>
                  </a:lnTo>
                  <a:lnTo>
                    <a:pt x="226" y="94"/>
                  </a:lnTo>
                  <a:lnTo>
                    <a:pt x="228" y="88"/>
                  </a:lnTo>
                  <a:lnTo>
                    <a:pt x="230" y="76"/>
                  </a:lnTo>
                  <a:lnTo>
                    <a:pt x="230" y="76"/>
                  </a:lnTo>
                  <a:lnTo>
                    <a:pt x="228" y="76"/>
                  </a:lnTo>
                  <a:lnTo>
                    <a:pt x="228" y="76"/>
                  </a:lnTo>
                  <a:lnTo>
                    <a:pt x="216" y="76"/>
                  </a:lnTo>
                  <a:lnTo>
                    <a:pt x="214" y="76"/>
                  </a:lnTo>
                  <a:lnTo>
                    <a:pt x="214" y="76"/>
                  </a:lnTo>
                  <a:lnTo>
                    <a:pt x="214" y="76"/>
                  </a:lnTo>
                  <a:lnTo>
                    <a:pt x="216" y="88"/>
                  </a:lnTo>
                  <a:lnTo>
                    <a:pt x="218" y="94"/>
                  </a:lnTo>
                  <a:lnTo>
                    <a:pt x="210" y="104"/>
                  </a:lnTo>
                  <a:lnTo>
                    <a:pt x="214" y="108"/>
                  </a:lnTo>
                  <a:lnTo>
                    <a:pt x="214" y="112"/>
                  </a:lnTo>
                  <a:lnTo>
                    <a:pt x="204" y="112"/>
                  </a:lnTo>
                  <a:lnTo>
                    <a:pt x="204" y="136"/>
                  </a:lnTo>
                  <a:lnTo>
                    <a:pt x="180" y="136"/>
                  </a:lnTo>
                  <a:lnTo>
                    <a:pt x="180" y="118"/>
                  </a:lnTo>
                  <a:lnTo>
                    <a:pt x="188" y="112"/>
                  </a:lnTo>
                  <a:lnTo>
                    <a:pt x="188" y="112"/>
                  </a:lnTo>
                  <a:lnTo>
                    <a:pt x="172" y="112"/>
                  </a:lnTo>
                  <a:lnTo>
                    <a:pt x="172" y="94"/>
                  </a:lnTo>
                  <a:lnTo>
                    <a:pt x="178" y="88"/>
                  </a:lnTo>
                  <a:lnTo>
                    <a:pt x="166" y="88"/>
                  </a:lnTo>
                  <a:lnTo>
                    <a:pt x="166" y="74"/>
                  </a:lnTo>
                  <a:lnTo>
                    <a:pt x="170" y="68"/>
                  </a:lnTo>
                  <a:lnTo>
                    <a:pt x="162" y="56"/>
                  </a:lnTo>
                  <a:lnTo>
                    <a:pt x="160" y="56"/>
                  </a:lnTo>
                  <a:lnTo>
                    <a:pt x="160" y="56"/>
                  </a:lnTo>
                  <a:lnTo>
                    <a:pt x="162" y="48"/>
                  </a:lnTo>
                  <a:lnTo>
                    <a:pt x="164" y="38"/>
                  </a:lnTo>
                  <a:lnTo>
                    <a:pt x="164" y="36"/>
                  </a:lnTo>
                  <a:lnTo>
                    <a:pt x="162" y="36"/>
                  </a:lnTo>
                  <a:lnTo>
                    <a:pt x="162" y="36"/>
                  </a:lnTo>
                  <a:lnTo>
                    <a:pt x="160" y="36"/>
                  </a:lnTo>
                  <a:lnTo>
                    <a:pt x="160" y="36"/>
                  </a:lnTo>
                  <a:lnTo>
                    <a:pt x="160" y="34"/>
                  </a:lnTo>
                  <a:lnTo>
                    <a:pt x="160" y="34"/>
                  </a:lnTo>
                  <a:lnTo>
                    <a:pt x="160" y="28"/>
                  </a:lnTo>
                  <a:lnTo>
                    <a:pt x="156" y="26"/>
                  </a:lnTo>
                  <a:lnTo>
                    <a:pt x="156" y="26"/>
                  </a:lnTo>
                  <a:lnTo>
                    <a:pt x="152" y="28"/>
                  </a:lnTo>
                  <a:lnTo>
                    <a:pt x="152" y="34"/>
                  </a:lnTo>
                  <a:lnTo>
                    <a:pt x="152" y="34"/>
                  </a:lnTo>
                  <a:lnTo>
                    <a:pt x="152" y="36"/>
                  </a:lnTo>
                  <a:lnTo>
                    <a:pt x="152" y="36"/>
                  </a:lnTo>
                  <a:lnTo>
                    <a:pt x="150" y="36"/>
                  </a:lnTo>
                  <a:lnTo>
                    <a:pt x="148" y="36"/>
                  </a:lnTo>
                  <a:lnTo>
                    <a:pt x="148" y="38"/>
                  </a:lnTo>
                  <a:lnTo>
                    <a:pt x="148" y="38"/>
                  </a:lnTo>
                  <a:lnTo>
                    <a:pt x="150" y="48"/>
                  </a:lnTo>
                  <a:lnTo>
                    <a:pt x="152" y="56"/>
                  </a:lnTo>
                  <a:lnTo>
                    <a:pt x="150" y="56"/>
                  </a:lnTo>
                  <a:lnTo>
                    <a:pt x="142" y="68"/>
                  </a:lnTo>
                  <a:lnTo>
                    <a:pt x="146" y="74"/>
                  </a:lnTo>
                  <a:lnTo>
                    <a:pt x="146" y="88"/>
                  </a:lnTo>
                  <a:lnTo>
                    <a:pt x="134" y="88"/>
                  </a:lnTo>
                  <a:lnTo>
                    <a:pt x="134" y="112"/>
                  </a:lnTo>
                  <a:lnTo>
                    <a:pt x="124" y="112"/>
                  </a:lnTo>
                  <a:lnTo>
                    <a:pt x="124" y="136"/>
                  </a:lnTo>
                  <a:lnTo>
                    <a:pt x="102" y="136"/>
                  </a:lnTo>
                  <a:lnTo>
                    <a:pt x="102" y="118"/>
                  </a:lnTo>
                  <a:lnTo>
                    <a:pt x="108" y="112"/>
                  </a:lnTo>
                  <a:lnTo>
                    <a:pt x="108" y="112"/>
                  </a:lnTo>
                  <a:lnTo>
                    <a:pt x="98" y="112"/>
                  </a:lnTo>
                  <a:lnTo>
                    <a:pt x="98" y="108"/>
                  </a:lnTo>
                  <a:lnTo>
                    <a:pt x="104" y="104"/>
                  </a:lnTo>
                  <a:lnTo>
                    <a:pt x="96" y="94"/>
                  </a:lnTo>
                  <a:lnTo>
                    <a:pt x="96" y="94"/>
                  </a:lnTo>
                  <a:lnTo>
                    <a:pt x="98" y="88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86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6" y="88"/>
                  </a:lnTo>
                  <a:lnTo>
                    <a:pt x="88" y="94"/>
                  </a:lnTo>
                  <a:lnTo>
                    <a:pt x="78" y="104"/>
                  </a:lnTo>
                  <a:lnTo>
                    <a:pt x="84" y="108"/>
                  </a:lnTo>
                  <a:lnTo>
                    <a:pt x="84" y="112"/>
                  </a:lnTo>
                  <a:lnTo>
                    <a:pt x="72" y="112"/>
                  </a:lnTo>
                  <a:lnTo>
                    <a:pt x="72" y="136"/>
                  </a:lnTo>
                  <a:lnTo>
                    <a:pt x="50" y="136"/>
                  </a:lnTo>
                  <a:lnTo>
                    <a:pt x="50" y="118"/>
                  </a:lnTo>
                  <a:lnTo>
                    <a:pt x="58" y="112"/>
                  </a:lnTo>
                  <a:lnTo>
                    <a:pt x="58" y="112"/>
                  </a:lnTo>
                  <a:lnTo>
                    <a:pt x="40" y="112"/>
                  </a:lnTo>
                  <a:lnTo>
                    <a:pt x="40" y="94"/>
                  </a:lnTo>
                  <a:lnTo>
                    <a:pt x="48" y="86"/>
                  </a:lnTo>
                  <a:lnTo>
                    <a:pt x="48" y="86"/>
                  </a:lnTo>
                  <a:lnTo>
                    <a:pt x="38" y="86"/>
                  </a:lnTo>
                  <a:lnTo>
                    <a:pt x="42" y="78"/>
                  </a:lnTo>
                  <a:lnTo>
                    <a:pt x="36" y="68"/>
                  </a:lnTo>
                  <a:lnTo>
                    <a:pt x="36" y="54"/>
                  </a:lnTo>
                  <a:lnTo>
                    <a:pt x="40" y="46"/>
                  </a:lnTo>
                  <a:lnTo>
                    <a:pt x="30" y="34"/>
                  </a:lnTo>
                  <a:lnTo>
                    <a:pt x="28" y="34"/>
                  </a:lnTo>
                  <a:lnTo>
                    <a:pt x="28" y="34"/>
                  </a:lnTo>
                  <a:lnTo>
                    <a:pt x="32" y="26"/>
                  </a:lnTo>
                  <a:lnTo>
                    <a:pt x="32" y="14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28" y="12"/>
                  </a:lnTo>
                  <a:lnTo>
                    <a:pt x="28" y="12"/>
                  </a:lnTo>
                  <a:lnTo>
                    <a:pt x="30" y="8"/>
                  </a:lnTo>
                  <a:lnTo>
                    <a:pt x="30" y="8"/>
                  </a:lnTo>
                  <a:lnTo>
                    <a:pt x="28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0" y="2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20" y="12"/>
                  </a:lnTo>
                  <a:lnTo>
                    <a:pt x="20" y="12"/>
                  </a:lnTo>
                  <a:lnTo>
                    <a:pt x="18" y="12"/>
                  </a:lnTo>
                  <a:lnTo>
                    <a:pt x="16" y="12"/>
                  </a:lnTo>
                  <a:lnTo>
                    <a:pt x="16" y="14"/>
                  </a:lnTo>
                  <a:lnTo>
                    <a:pt x="16" y="14"/>
                  </a:lnTo>
                  <a:lnTo>
                    <a:pt x="18" y="26"/>
                  </a:lnTo>
                  <a:lnTo>
                    <a:pt x="20" y="34"/>
                  </a:lnTo>
                  <a:lnTo>
                    <a:pt x="18" y="34"/>
                  </a:lnTo>
                  <a:lnTo>
                    <a:pt x="10" y="46"/>
                  </a:lnTo>
                  <a:lnTo>
                    <a:pt x="14" y="54"/>
                  </a:lnTo>
                  <a:lnTo>
                    <a:pt x="14" y="68"/>
                  </a:lnTo>
                  <a:lnTo>
                    <a:pt x="6" y="78"/>
                  </a:lnTo>
                  <a:lnTo>
                    <a:pt x="12" y="88"/>
                  </a:lnTo>
                  <a:lnTo>
                    <a:pt x="12" y="154"/>
                  </a:lnTo>
                  <a:lnTo>
                    <a:pt x="0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9"/>
            <p:cNvSpPr>
              <a:spLocks/>
            </p:cNvSpPr>
            <p:nvPr/>
          </p:nvSpPr>
          <p:spPr bwMode="auto">
            <a:xfrm>
              <a:off x="1699" y="2037"/>
              <a:ext cx="440" cy="300"/>
            </a:xfrm>
            <a:custGeom>
              <a:avLst/>
              <a:gdLst>
                <a:gd name="T0" fmla="*/ 440 w 440"/>
                <a:gd name="T1" fmla="*/ 166 h 300"/>
                <a:gd name="T2" fmla="*/ 440 w 440"/>
                <a:gd name="T3" fmla="*/ 166 h 300"/>
                <a:gd name="T4" fmla="*/ 402 w 440"/>
                <a:gd name="T5" fmla="*/ 186 h 300"/>
                <a:gd name="T6" fmla="*/ 364 w 440"/>
                <a:gd name="T7" fmla="*/ 202 h 300"/>
                <a:gd name="T8" fmla="*/ 364 w 440"/>
                <a:gd name="T9" fmla="*/ 0 h 300"/>
                <a:gd name="T10" fmla="*/ 330 w 440"/>
                <a:gd name="T11" fmla="*/ 0 h 300"/>
                <a:gd name="T12" fmla="*/ 330 w 440"/>
                <a:gd name="T13" fmla="*/ 216 h 300"/>
                <a:gd name="T14" fmla="*/ 330 w 440"/>
                <a:gd name="T15" fmla="*/ 216 h 300"/>
                <a:gd name="T16" fmla="*/ 318 w 440"/>
                <a:gd name="T17" fmla="*/ 220 h 300"/>
                <a:gd name="T18" fmla="*/ 318 w 440"/>
                <a:gd name="T19" fmla="*/ 10 h 300"/>
                <a:gd name="T20" fmla="*/ 326 w 440"/>
                <a:gd name="T21" fmla="*/ 0 h 300"/>
                <a:gd name="T22" fmla="*/ 126 w 440"/>
                <a:gd name="T23" fmla="*/ 0 h 300"/>
                <a:gd name="T24" fmla="*/ 126 w 440"/>
                <a:gd name="T25" fmla="*/ 272 h 300"/>
                <a:gd name="T26" fmla="*/ 126 w 440"/>
                <a:gd name="T27" fmla="*/ 272 h 300"/>
                <a:gd name="T28" fmla="*/ 112 w 440"/>
                <a:gd name="T29" fmla="*/ 274 h 300"/>
                <a:gd name="T30" fmla="*/ 112 w 440"/>
                <a:gd name="T31" fmla="*/ 10 h 300"/>
                <a:gd name="T32" fmla="*/ 120 w 440"/>
                <a:gd name="T33" fmla="*/ 0 h 300"/>
                <a:gd name="T34" fmla="*/ 76 w 440"/>
                <a:gd name="T35" fmla="*/ 0 h 300"/>
                <a:gd name="T36" fmla="*/ 76 w 440"/>
                <a:gd name="T37" fmla="*/ 282 h 300"/>
                <a:gd name="T38" fmla="*/ 76 w 440"/>
                <a:gd name="T39" fmla="*/ 282 h 300"/>
                <a:gd name="T40" fmla="*/ 56 w 440"/>
                <a:gd name="T41" fmla="*/ 284 h 300"/>
                <a:gd name="T42" fmla="*/ 56 w 440"/>
                <a:gd name="T43" fmla="*/ 284 h 300"/>
                <a:gd name="T44" fmla="*/ 0 w 440"/>
                <a:gd name="T45" fmla="*/ 292 h 300"/>
                <a:gd name="T46" fmla="*/ 0 w 440"/>
                <a:gd name="T47" fmla="*/ 300 h 300"/>
                <a:gd name="T48" fmla="*/ 0 w 440"/>
                <a:gd name="T49" fmla="*/ 300 h 300"/>
                <a:gd name="T50" fmla="*/ 38 w 440"/>
                <a:gd name="T51" fmla="*/ 296 h 300"/>
                <a:gd name="T52" fmla="*/ 80 w 440"/>
                <a:gd name="T53" fmla="*/ 292 h 300"/>
                <a:gd name="T54" fmla="*/ 136 w 440"/>
                <a:gd name="T55" fmla="*/ 282 h 300"/>
                <a:gd name="T56" fmla="*/ 202 w 440"/>
                <a:gd name="T57" fmla="*/ 268 h 300"/>
                <a:gd name="T58" fmla="*/ 276 w 440"/>
                <a:gd name="T59" fmla="*/ 250 h 300"/>
                <a:gd name="T60" fmla="*/ 314 w 440"/>
                <a:gd name="T61" fmla="*/ 238 h 300"/>
                <a:gd name="T62" fmla="*/ 356 w 440"/>
                <a:gd name="T63" fmla="*/ 224 h 300"/>
                <a:gd name="T64" fmla="*/ 398 w 440"/>
                <a:gd name="T65" fmla="*/ 210 h 300"/>
                <a:gd name="T66" fmla="*/ 440 w 440"/>
                <a:gd name="T67" fmla="*/ 192 h 300"/>
                <a:gd name="T68" fmla="*/ 440 w 440"/>
                <a:gd name="T69" fmla="*/ 166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40" h="300">
                  <a:moveTo>
                    <a:pt x="440" y="166"/>
                  </a:moveTo>
                  <a:lnTo>
                    <a:pt x="440" y="166"/>
                  </a:lnTo>
                  <a:lnTo>
                    <a:pt x="402" y="186"/>
                  </a:lnTo>
                  <a:lnTo>
                    <a:pt x="364" y="202"/>
                  </a:lnTo>
                  <a:lnTo>
                    <a:pt x="364" y="0"/>
                  </a:lnTo>
                  <a:lnTo>
                    <a:pt x="330" y="0"/>
                  </a:lnTo>
                  <a:lnTo>
                    <a:pt x="330" y="216"/>
                  </a:lnTo>
                  <a:lnTo>
                    <a:pt x="330" y="216"/>
                  </a:lnTo>
                  <a:lnTo>
                    <a:pt x="318" y="220"/>
                  </a:lnTo>
                  <a:lnTo>
                    <a:pt x="318" y="10"/>
                  </a:lnTo>
                  <a:lnTo>
                    <a:pt x="326" y="0"/>
                  </a:lnTo>
                  <a:lnTo>
                    <a:pt x="126" y="0"/>
                  </a:lnTo>
                  <a:lnTo>
                    <a:pt x="126" y="272"/>
                  </a:lnTo>
                  <a:lnTo>
                    <a:pt x="126" y="272"/>
                  </a:lnTo>
                  <a:lnTo>
                    <a:pt x="112" y="274"/>
                  </a:lnTo>
                  <a:lnTo>
                    <a:pt x="112" y="10"/>
                  </a:lnTo>
                  <a:lnTo>
                    <a:pt x="120" y="0"/>
                  </a:lnTo>
                  <a:lnTo>
                    <a:pt x="76" y="0"/>
                  </a:lnTo>
                  <a:lnTo>
                    <a:pt x="76" y="282"/>
                  </a:lnTo>
                  <a:lnTo>
                    <a:pt x="76" y="282"/>
                  </a:lnTo>
                  <a:lnTo>
                    <a:pt x="56" y="284"/>
                  </a:lnTo>
                  <a:lnTo>
                    <a:pt x="56" y="284"/>
                  </a:lnTo>
                  <a:lnTo>
                    <a:pt x="0" y="292"/>
                  </a:lnTo>
                  <a:lnTo>
                    <a:pt x="0" y="300"/>
                  </a:lnTo>
                  <a:lnTo>
                    <a:pt x="0" y="300"/>
                  </a:lnTo>
                  <a:lnTo>
                    <a:pt x="38" y="296"/>
                  </a:lnTo>
                  <a:lnTo>
                    <a:pt x="80" y="292"/>
                  </a:lnTo>
                  <a:lnTo>
                    <a:pt x="136" y="282"/>
                  </a:lnTo>
                  <a:lnTo>
                    <a:pt x="202" y="268"/>
                  </a:lnTo>
                  <a:lnTo>
                    <a:pt x="276" y="250"/>
                  </a:lnTo>
                  <a:lnTo>
                    <a:pt x="314" y="238"/>
                  </a:lnTo>
                  <a:lnTo>
                    <a:pt x="356" y="224"/>
                  </a:lnTo>
                  <a:lnTo>
                    <a:pt x="398" y="210"/>
                  </a:lnTo>
                  <a:lnTo>
                    <a:pt x="440" y="192"/>
                  </a:lnTo>
                  <a:lnTo>
                    <a:pt x="440" y="1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0"/>
            <p:cNvSpPr>
              <a:spLocks/>
            </p:cNvSpPr>
            <p:nvPr/>
          </p:nvSpPr>
          <p:spPr bwMode="auto">
            <a:xfrm>
              <a:off x="1929" y="2073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0 h 94"/>
                <a:gd name="T12" fmla="*/ 12 w 66"/>
                <a:gd name="T13" fmla="*/ 50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0"/>
                  </a:lnTo>
                  <a:lnTo>
                    <a:pt x="12" y="50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1"/>
            <p:cNvSpPr>
              <a:spLocks/>
            </p:cNvSpPr>
            <p:nvPr/>
          </p:nvSpPr>
          <p:spPr bwMode="auto">
            <a:xfrm>
              <a:off x="1849" y="2073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0 h 94"/>
                <a:gd name="T12" fmla="*/ 12 w 66"/>
                <a:gd name="T13" fmla="*/ 50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0"/>
                  </a:lnTo>
                  <a:lnTo>
                    <a:pt x="12" y="50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2"/>
            <p:cNvSpPr>
              <a:spLocks/>
            </p:cNvSpPr>
            <p:nvPr/>
          </p:nvSpPr>
          <p:spPr bwMode="auto">
            <a:xfrm>
              <a:off x="1929" y="2179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2 h 94"/>
                <a:gd name="T12" fmla="*/ 12 w 66"/>
                <a:gd name="T13" fmla="*/ 52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2"/>
                  </a:lnTo>
                  <a:lnTo>
                    <a:pt x="12" y="52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3"/>
            <p:cNvSpPr>
              <a:spLocks/>
            </p:cNvSpPr>
            <p:nvPr/>
          </p:nvSpPr>
          <p:spPr bwMode="auto">
            <a:xfrm>
              <a:off x="1849" y="2179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2 h 94"/>
                <a:gd name="T12" fmla="*/ 12 w 66"/>
                <a:gd name="T13" fmla="*/ 52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2"/>
                  </a:lnTo>
                  <a:lnTo>
                    <a:pt x="12" y="52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4"/>
            <p:cNvSpPr>
              <a:spLocks/>
            </p:cNvSpPr>
            <p:nvPr/>
          </p:nvSpPr>
          <p:spPr bwMode="auto">
            <a:xfrm>
              <a:off x="1743" y="2369"/>
              <a:ext cx="144" cy="100"/>
            </a:xfrm>
            <a:custGeom>
              <a:avLst/>
              <a:gdLst>
                <a:gd name="T0" fmla="*/ 144 w 144"/>
                <a:gd name="T1" fmla="*/ 0 h 100"/>
                <a:gd name="T2" fmla="*/ 108 w 144"/>
                <a:gd name="T3" fmla="*/ 0 h 100"/>
                <a:gd name="T4" fmla="*/ 112 w 144"/>
                <a:gd name="T5" fmla="*/ 6 h 100"/>
                <a:gd name="T6" fmla="*/ 112 w 144"/>
                <a:gd name="T7" fmla="*/ 6 h 100"/>
                <a:gd name="T8" fmla="*/ 112 w 144"/>
                <a:gd name="T9" fmla="*/ 54 h 100"/>
                <a:gd name="T10" fmla="*/ 34 w 144"/>
                <a:gd name="T11" fmla="*/ 0 h 100"/>
                <a:gd name="T12" fmla="*/ 0 w 144"/>
                <a:gd name="T13" fmla="*/ 0 h 100"/>
                <a:gd name="T14" fmla="*/ 4 w 144"/>
                <a:gd name="T15" fmla="*/ 6 h 100"/>
                <a:gd name="T16" fmla="*/ 4 w 144"/>
                <a:gd name="T17" fmla="*/ 92 h 100"/>
                <a:gd name="T18" fmla="*/ 0 w 144"/>
                <a:gd name="T19" fmla="*/ 100 h 100"/>
                <a:gd name="T20" fmla="*/ 38 w 144"/>
                <a:gd name="T21" fmla="*/ 100 h 100"/>
                <a:gd name="T22" fmla="*/ 34 w 144"/>
                <a:gd name="T23" fmla="*/ 92 h 100"/>
                <a:gd name="T24" fmla="*/ 34 w 144"/>
                <a:gd name="T25" fmla="*/ 30 h 100"/>
                <a:gd name="T26" fmla="*/ 112 w 144"/>
                <a:gd name="T27" fmla="*/ 84 h 100"/>
                <a:gd name="T28" fmla="*/ 112 w 144"/>
                <a:gd name="T29" fmla="*/ 92 h 100"/>
                <a:gd name="T30" fmla="*/ 108 w 144"/>
                <a:gd name="T31" fmla="*/ 100 h 100"/>
                <a:gd name="T32" fmla="*/ 144 w 144"/>
                <a:gd name="T33" fmla="*/ 100 h 100"/>
                <a:gd name="T34" fmla="*/ 140 w 144"/>
                <a:gd name="T35" fmla="*/ 92 h 100"/>
                <a:gd name="T36" fmla="*/ 140 w 144"/>
                <a:gd name="T37" fmla="*/ 8 h 100"/>
                <a:gd name="T38" fmla="*/ 144 w 144"/>
                <a:gd name="T3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44" h="100">
                  <a:moveTo>
                    <a:pt x="144" y="0"/>
                  </a:moveTo>
                  <a:lnTo>
                    <a:pt x="108" y="0"/>
                  </a:lnTo>
                  <a:lnTo>
                    <a:pt x="112" y="6"/>
                  </a:lnTo>
                  <a:lnTo>
                    <a:pt x="112" y="6"/>
                  </a:lnTo>
                  <a:lnTo>
                    <a:pt x="112" y="54"/>
                  </a:lnTo>
                  <a:lnTo>
                    <a:pt x="34" y="0"/>
                  </a:lnTo>
                  <a:lnTo>
                    <a:pt x="0" y="0"/>
                  </a:lnTo>
                  <a:lnTo>
                    <a:pt x="4" y="6"/>
                  </a:lnTo>
                  <a:lnTo>
                    <a:pt x="4" y="92"/>
                  </a:lnTo>
                  <a:lnTo>
                    <a:pt x="0" y="100"/>
                  </a:lnTo>
                  <a:lnTo>
                    <a:pt x="38" y="100"/>
                  </a:lnTo>
                  <a:lnTo>
                    <a:pt x="34" y="92"/>
                  </a:lnTo>
                  <a:lnTo>
                    <a:pt x="34" y="30"/>
                  </a:lnTo>
                  <a:lnTo>
                    <a:pt x="112" y="84"/>
                  </a:lnTo>
                  <a:lnTo>
                    <a:pt x="112" y="92"/>
                  </a:lnTo>
                  <a:lnTo>
                    <a:pt x="108" y="100"/>
                  </a:lnTo>
                  <a:lnTo>
                    <a:pt x="144" y="100"/>
                  </a:lnTo>
                  <a:lnTo>
                    <a:pt x="140" y="92"/>
                  </a:lnTo>
                  <a:lnTo>
                    <a:pt x="140" y="8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5"/>
            <p:cNvSpPr>
              <a:spLocks/>
            </p:cNvSpPr>
            <p:nvPr/>
          </p:nvSpPr>
          <p:spPr bwMode="auto">
            <a:xfrm>
              <a:off x="1911" y="2369"/>
              <a:ext cx="36" cy="100"/>
            </a:xfrm>
            <a:custGeom>
              <a:avLst/>
              <a:gdLst>
                <a:gd name="T0" fmla="*/ 36 w 36"/>
                <a:gd name="T1" fmla="*/ 0 h 100"/>
                <a:gd name="T2" fmla="*/ 0 w 36"/>
                <a:gd name="T3" fmla="*/ 0 h 100"/>
                <a:gd name="T4" fmla="*/ 4 w 36"/>
                <a:gd name="T5" fmla="*/ 6 h 100"/>
                <a:gd name="T6" fmla="*/ 4 w 36"/>
                <a:gd name="T7" fmla="*/ 6 h 100"/>
                <a:gd name="T8" fmla="*/ 4 w 36"/>
                <a:gd name="T9" fmla="*/ 92 h 100"/>
                <a:gd name="T10" fmla="*/ 2 w 36"/>
                <a:gd name="T11" fmla="*/ 100 h 100"/>
                <a:gd name="T12" fmla="*/ 36 w 36"/>
                <a:gd name="T13" fmla="*/ 100 h 100"/>
                <a:gd name="T14" fmla="*/ 32 w 36"/>
                <a:gd name="T15" fmla="*/ 92 h 100"/>
                <a:gd name="T16" fmla="*/ 32 w 36"/>
                <a:gd name="T17" fmla="*/ 8 h 100"/>
                <a:gd name="T18" fmla="*/ 36 w 36"/>
                <a:gd name="T1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100">
                  <a:moveTo>
                    <a:pt x="36" y="0"/>
                  </a:moveTo>
                  <a:lnTo>
                    <a:pt x="0" y="0"/>
                  </a:lnTo>
                  <a:lnTo>
                    <a:pt x="4" y="6"/>
                  </a:lnTo>
                  <a:lnTo>
                    <a:pt x="4" y="6"/>
                  </a:lnTo>
                  <a:lnTo>
                    <a:pt x="4" y="92"/>
                  </a:lnTo>
                  <a:lnTo>
                    <a:pt x="2" y="100"/>
                  </a:lnTo>
                  <a:lnTo>
                    <a:pt x="36" y="100"/>
                  </a:lnTo>
                  <a:lnTo>
                    <a:pt x="32" y="92"/>
                  </a:lnTo>
                  <a:lnTo>
                    <a:pt x="32" y="8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6"/>
            <p:cNvSpPr>
              <a:spLocks/>
            </p:cNvSpPr>
            <p:nvPr/>
          </p:nvSpPr>
          <p:spPr bwMode="auto">
            <a:xfrm>
              <a:off x="1973" y="2369"/>
              <a:ext cx="126" cy="100"/>
            </a:xfrm>
            <a:custGeom>
              <a:avLst/>
              <a:gdLst>
                <a:gd name="T0" fmla="*/ 126 w 126"/>
                <a:gd name="T1" fmla="*/ 0 h 100"/>
                <a:gd name="T2" fmla="*/ 90 w 126"/>
                <a:gd name="T3" fmla="*/ 0 h 100"/>
                <a:gd name="T4" fmla="*/ 92 w 126"/>
                <a:gd name="T5" fmla="*/ 8 h 100"/>
                <a:gd name="T6" fmla="*/ 92 w 126"/>
                <a:gd name="T7" fmla="*/ 76 h 100"/>
                <a:gd name="T8" fmla="*/ 32 w 126"/>
                <a:gd name="T9" fmla="*/ 76 h 100"/>
                <a:gd name="T10" fmla="*/ 32 w 126"/>
                <a:gd name="T11" fmla="*/ 8 h 100"/>
                <a:gd name="T12" fmla="*/ 36 w 126"/>
                <a:gd name="T13" fmla="*/ 0 h 100"/>
                <a:gd name="T14" fmla="*/ 0 w 126"/>
                <a:gd name="T15" fmla="*/ 0 h 100"/>
                <a:gd name="T16" fmla="*/ 2 w 126"/>
                <a:gd name="T17" fmla="*/ 6 h 100"/>
                <a:gd name="T18" fmla="*/ 2 w 126"/>
                <a:gd name="T19" fmla="*/ 82 h 100"/>
                <a:gd name="T20" fmla="*/ 26 w 126"/>
                <a:gd name="T21" fmla="*/ 100 h 100"/>
                <a:gd name="T22" fmla="*/ 98 w 126"/>
                <a:gd name="T23" fmla="*/ 100 h 100"/>
                <a:gd name="T24" fmla="*/ 122 w 126"/>
                <a:gd name="T25" fmla="*/ 82 h 100"/>
                <a:gd name="T26" fmla="*/ 122 w 126"/>
                <a:gd name="T27" fmla="*/ 6 h 100"/>
                <a:gd name="T28" fmla="*/ 126 w 126"/>
                <a:gd name="T2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6" h="100">
                  <a:moveTo>
                    <a:pt x="126" y="0"/>
                  </a:moveTo>
                  <a:lnTo>
                    <a:pt x="90" y="0"/>
                  </a:lnTo>
                  <a:lnTo>
                    <a:pt x="92" y="8"/>
                  </a:lnTo>
                  <a:lnTo>
                    <a:pt x="92" y="76"/>
                  </a:lnTo>
                  <a:lnTo>
                    <a:pt x="32" y="76"/>
                  </a:lnTo>
                  <a:lnTo>
                    <a:pt x="32" y="8"/>
                  </a:lnTo>
                  <a:lnTo>
                    <a:pt x="36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82"/>
                  </a:lnTo>
                  <a:lnTo>
                    <a:pt x="26" y="100"/>
                  </a:lnTo>
                  <a:lnTo>
                    <a:pt x="98" y="100"/>
                  </a:lnTo>
                  <a:lnTo>
                    <a:pt x="122" y="82"/>
                  </a:lnTo>
                  <a:lnTo>
                    <a:pt x="122" y="6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7"/>
            <p:cNvSpPr>
              <a:spLocks/>
            </p:cNvSpPr>
            <p:nvPr/>
          </p:nvSpPr>
          <p:spPr bwMode="auto">
            <a:xfrm>
              <a:off x="2347" y="1961"/>
              <a:ext cx="192" cy="194"/>
            </a:xfrm>
            <a:custGeom>
              <a:avLst/>
              <a:gdLst>
                <a:gd name="T0" fmla="*/ 146 w 192"/>
                <a:gd name="T1" fmla="*/ 194 h 194"/>
                <a:gd name="T2" fmla="*/ 40 w 192"/>
                <a:gd name="T3" fmla="*/ 50 h 194"/>
                <a:gd name="T4" fmla="*/ 40 w 192"/>
                <a:gd name="T5" fmla="*/ 154 h 194"/>
                <a:gd name="T6" fmla="*/ 40 w 192"/>
                <a:gd name="T7" fmla="*/ 154 h 194"/>
                <a:gd name="T8" fmla="*/ 40 w 192"/>
                <a:gd name="T9" fmla="*/ 168 h 194"/>
                <a:gd name="T10" fmla="*/ 42 w 192"/>
                <a:gd name="T11" fmla="*/ 174 h 194"/>
                <a:gd name="T12" fmla="*/ 42 w 192"/>
                <a:gd name="T13" fmla="*/ 174 h 194"/>
                <a:gd name="T14" fmla="*/ 48 w 192"/>
                <a:gd name="T15" fmla="*/ 178 h 194"/>
                <a:gd name="T16" fmla="*/ 58 w 192"/>
                <a:gd name="T17" fmla="*/ 180 h 194"/>
                <a:gd name="T18" fmla="*/ 60 w 192"/>
                <a:gd name="T19" fmla="*/ 180 h 194"/>
                <a:gd name="T20" fmla="*/ 60 w 192"/>
                <a:gd name="T21" fmla="*/ 192 h 194"/>
                <a:gd name="T22" fmla="*/ 0 w 192"/>
                <a:gd name="T23" fmla="*/ 192 h 194"/>
                <a:gd name="T24" fmla="*/ 0 w 192"/>
                <a:gd name="T25" fmla="*/ 180 h 194"/>
                <a:gd name="T26" fmla="*/ 2 w 192"/>
                <a:gd name="T27" fmla="*/ 180 h 194"/>
                <a:gd name="T28" fmla="*/ 2 w 192"/>
                <a:gd name="T29" fmla="*/ 180 h 194"/>
                <a:gd name="T30" fmla="*/ 14 w 192"/>
                <a:gd name="T31" fmla="*/ 178 h 194"/>
                <a:gd name="T32" fmla="*/ 18 w 192"/>
                <a:gd name="T33" fmla="*/ 174 h 194"/>
                <a:gd name="T34" fmla="*/ 18 w 192"/>
                <a:gd name="T35" fmla="*/ 174 h 194"/>
                <a:gd name="T36" fmla="*/ 20 w 192"/>
                <a:gd name="T37" fmla="*/ 168 h 194"/>
                <a:gd name="T38" fmla="*/ 20 w 192"/>
                <a:gd name="T39" fmla="*/ 154 h 194"/>
                <a:gd name="T40" fmla="*/ 20 w 192"/>
                <a:gd name="T41" fmla="*/ 38 h 194"/>
                <a:gd name="T42" fmla="*/ 20 w 192"/>
                <a:gd name="T43" fmla="*/ 38 h 194"/>
                <a:gd name="T44" fmla="*/ 20 w 192"/>
                <a:gd name="T45" fmla="*/ 24 h 194"/>
                <a:gd name="T46" fmla="*/ 18 w 192"/>
                <a:gd name="T47" fmla="*/ 16 h 194"/>
                <a:gd name="T48" fmla="*/ 18 w 192"/>
                <a:gd name="T49" fmla="*/ 16 h 194"/>
                <a:gd name="T50" fmla="*/ 14 w 192"/>
                <a:gd name="T51" fmla="*/ 14 h 194"/>
                <a:gd name="T52" fmla="*/ 2 w 192"/>
                <a:gd name="T53" fmla="*/ 12 h 194"/>
                <a:gd name="T54" fmla="*/ 0 w 192"/>
                <a:gd name="T55" fmla="*/ 12 h 194"/>
                <a:gd name="T56" fmla="*/ 0 w 192"/>
                <a:gd name="T57" fmla="*/ 0 h 194"/>
                <a:gd name="T58" fmla="*/ 48 w 192"/>
                <a:gd name="T59" fmla="*/ 0 h 194"/>
                <a:gd name="T60" fmla="*/ 154 w 192"/>
                <a:gd name="T61" fmla="*/ 144 h 194"/>
                <a:gd name="T62" fmla="*/ 154 w 192"/>
                <a:gd name="T63" fmla="*/ 38 h 194"/>
                <a:gd name="T64" fmla="*/ 154 w 192"/>
                <a:gd name="T65" fmla="*/ 38 h 194"/>
                <a:gd name="T66" fmla="*/ 152 w 192"/>
                <a:gd name="T67" fmla="*/ 24 h 194"/>
                <a:gd name="T68" fmla="*/ 150 w 192"/>
                <a:gd name="T69" fmla="*/ 16 h 194"/>
                <a:gd name="T70" fmla="*/ 150 w 192"/>
                <a:gd name="T71" fmla="*/ 16 h 194"/>
                <a:gd name="T72" fmla="*/ 146 w 192"/>
                <a:gd name="T73" fmla="*/ 14 h 194"/>
                <a:gd name="T74" fmla="*/ 134 w 192"/>
                <a:gd name="T75" fmla="*/ 12 h 194"/>
                <a:gd name="T76" fmla="*/ 132 w 192"/>
                <a:gd name="T77" fmla="*/ 12 h 194"/>
                <a:gd name="T78" fmla="*/ 132 w 192"/>
                <a:gd name="T79" fmla="*/ 0 h 194"/>
                <a:gd name="T80" fmla="*/ 192 w 192"/>
                <a:gd name="T81" fmla="*/ 0 h 194"/>
                <a:gd name="T82" fmla="*/ 192 w 192"/>
                <a:gd name="T83" fmla="*/ 12 h 194"/>
                <a:gd name="T84" fmla="*/ 190 w 192"/>
                <a:gd name="T85" fmla="*/ 12 h 194"/>
                <a:gd name="T86" fmla="*/ 190 w 192"/>
                <a:gd name="T87" fmla="*/ 12 h 194"/>
                <a:gd name="T88" fmla="*/ 180 w 192"/>
                <a:gd name="T89" fmla="*/ 14 h 194"/>
                <a:gd name="T90" fmla="*/ 174 w 192"/>
                <a:gd name="T91" fmla="*/ 16 h 194"/>
                <a:gd name="T92" fmla="*/ 174 w 192"/>
                <a:gd name="T93" fmla="*/ 16 h 194"/>
                <a:gd name="T94" fmla="*/ 172 w 192"/>
                <a:gd name="T95" fmla="*/ 24 h 194"/>
                <a:gd name="T96" fmla="*/ 172 w 192"/>
                <a:gd name="T97" fmla="*/ 38 h 194"/>
                <a:gd name="T98" fmla="*/ 172 w 192"/>
                <a:gd name="T99" fmla="*/ 194 h 194"/>
                <a:gd name="T100" fmla="*/ 146 w 192"/>
                <a:gd name="T101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92" h="194">
                  <a:moveTo>
                    <a:pt x="146" y="194"/>
                  </a:moveTo>
                  <a:lnTo>
                    <a:pt x="40" y="50"/>
                  </a:lnTo>
                  <a:lnTo>
                    <a:pt x="40" y="154"/>
                  </a:lnTo>
                  <a:lnTo>
                    <a:pt x="40" y="154"/>
                  </a:lnTo>
                  <a:lnTo>
                    <a:pt x="40" y="168"/>
                  </a:lnTo>
                  <a:lnTo>
                    <a:pt x="42" y="174"/>
                  </a:lnTo>
                  <a:lnTo>
                    <a:pt x="42" y="174"/>
                  </a:lnTo>
                  <a:lnTo>
                    <a:pt x="48" y="178"/>
                  </a:lnTo>
                  <a:lnTo>
                    <a:pt x="58" y="180"/>
                  </a:lnTo>
                  <a:lnTo>
                    <a:pt x="60" y="180"/>
                  </a:lnTo>
                  <a:lnTo>
                    <a:pt x="60" y="192"/>
                  </a:lnTo>
                  <a:lnTo>
                    <a:pt x="0" y="192"/>
                  </a:lnTo>
                  <a:lnTo>
                    <a:pt x="0" y="180"/>
                  </a:lnTo>
                  <a:lnTo>
                    <a:pt x="2" y="180"/>
                  </a:lnTo>
                  <a:lnTo>
                    <a:pt x="2" y="180"/>
                  </a:lnTo>
                  <a:lnTo>
                    <a:pt x="14" y="178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20" y="168"/>
                  </a:lnTo>
                  <a:lnTo>
                    <a:pt x="20" y="154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48" y="0"/>
                  </a:lnTo>
                  <a:lnTo>
                    <a:pt x="154" y="144"/>
                  </a:lnTo>
                  <a:lnTo>
                    <a:pt x="154" y="38"/>
                  </a:lnTo>
                  <a:lnTo>
                    <a:pt x="154" y="38"/>
                  </a:lnTo>
                  <a:lnTo>
                    <a:pt x="152" y="24"/>
                  </a:lnTo>
                  <a:lnTo>
                    <a:pt x="150" y="16"/>
                  </a:lnTo>
                  <a:lnTo>
                    <a:pt x="150" y="16"/>
                  </a:lnTo>
                  <a:lnTo>
                    <a:pt x="146" y="14"/>
                  </a:lnTo>
                  <a:lnTo>
                    <a:pt x="134" y="12"/>
                  </a:lnTo>
                  <a:lnTo>
                    <a:pt x="132" y="12"/>
                  </a:lnTo>
                  <a:lnTo>
                    <a:pt x="132" y="0"/>
                  </a:lnTo>
                  <a:lnTo>
                    <a:pt x="192" y="0"/>
                  </a:lnTo>
                  <a:lnTo>
                    <a:pt x="192" y="12"/>
                  </a:lnTo>
                  <a:lnTo>
                    <a:pt x="190" y="12"/>
                  </a:lnTo>
                  <a:lnTo>
                    <a:pt x="190" y="12"/>
                  </a:lnTo>
                  <a:lnTo>
                    <a:pt x="180" y="14"/>
                  </a:lnTo>
                  <a:lnTo>
                    <a:pt x="174" y="16"/>
                  </a:lnTo>
                  <a:lnTo>
                    <a:pt x="174" y="16"/>
                  </a:lnTo>
                  <a:lnTo>
                    <a:pt x="172" y="24"/>
                  </a:lnTo>
                  <a:lnTo>
                    <a:pt x="172" y="38"/>
                  </a:lnTo>
                  <a:lnTo>
                    <a:pt x="172" y="194"/>
                  </a:lnTo>
                  <a:lnTo>
                    <a:pt x="146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8"/>
            <p:cNvSpPr>
              <a:spLocks noEditPoints="1"/>
            </p:cNvSpPr>
            <p:nvPr/>
          </p:nvSpPr>
          <p:spPr bwMode="auto">
            <a:xfrm>
              <a:off x="2545" y="2007"/>
              <a:ext cx="146" cy="148"/>
            </a:xfrm>
            <a:custGeom>
              <a:avLst/>
              <a:gdLst>
                <a:gd name="T0" fmla="*/ 74 w 146"/>
                <a:gd name="T1" fmla="*/ 148 h 148"/>
                <a:gd name="T2" fmla="*/ 42 w 146"/>
                <a:gd name="T3" fmla="*/ 144 h 148"/>
                <a:gd name="T4" fmla="*/ 20 w 146"/>
                <a:gd name="T5" fmla="*/ 128 h 148"/>
                <a:gd name="T6" fmla="*/ 10 w 146"/>
                <a:gd name="T7" fmla="*/ 118 h 148"/>
                <a:gd name="T8" fmla="*/ 0 w 146"/>
                <a:gd name="T9" fmla="*/ 90 h 148"/>
                <a:gd name="T10" fmla="*/ 0 w 146"/>
                <a:gd name="T11" fmla="*/ 74 h 148"/>
                <a:gd name="T12" fmla="*/ 4 w 146"/>
                <a:gd name="T13" fmla="*/ 44 h 148"/>
                <a:gd name="T14" fmla="*/ 20 w 146"/>
                <a:gd name="T15" fmla="*/ 20 h 148"/>
                <a:gd name="T16" fmla="*/ 30 w 146"/>
                <a:gd name="T17" fmla="*/ 12 h 148"/>
                <a:gd name="T18" fmla="*/ 58 w 146"/>
                <a:gd name="T19" fmla="*/ 2 h 148"/>
                <a:gd name="T20" fmla="*/ 74 w 146"/>
                <a:gd name="T21" fmla="*/ 0 h 148"/>
                <a:gd name="T22" fmla="*/ 104 w 146"/>
                <a:gd name="T23" fmla="*/ 6 h 148"/>
                <a:gd name="T24" fmla="*/ 128 w 146"/>
                <a:gd name="T25" fmla="*/ 20 h 148"/>
                <a:gd name="T26" fmla="*/ 136 w 146"/>
                <a:gd name="T27" fmla="*/ 32 h 148"/>
                <a:gd name="T28" fmla="*/ 146 w 146"/>
                <a:gd name="T29" fmla="*/ 58 h 148"/>
                <a:gd name="T30" fmla="*/ 146 w 146"/>
                <a:gd name="T31" fmla="*/ 74 h 148"/>
                <a:gd name="T32" fmla="*/ 142 w 146"/>
                <a:gd name="T33" fmla="*/ 106 h 148"/>
                <a:gd name="T34" fmla="*/ 128 w 146"/>
                <a:gd name="T35" fmla="*/ 128 h 148"/>
                <a:gd name="T36" fmla="*/ 116 w 146"/>
                <a:gd name="T37" fmla="*/ 138 h 148"/>
                <a:gd name="T38" fmla="*/ 90 w 146"/>
                <a:gd name="T39" fmla="*/ 148 h 148"/>
                <a:gd name="T40" fmla="*/ 74 w 146"/>
                <a:gd name="T41" fmla="*/ 148 h 148"/>
                <a:gd name="T42" fmla="*/ 74 w 146"/>
                <a:gd name="T43" fmla="*/ 134 h 148"/>
                <a:gd name="T44" fmla="*/ 88 w 146"/>
                <a:gd name="T45" fmla="*/ 132 h 148"/>
                <a:gd name="T46" fmla="*/ 96 w 146"/>
                <a:gd name="T47" fmla="*/ 120 h 148"/>
                <a:gd name="T48" fmla="*/ 100 w 146"/>
                <a:gd name="T49" fmla="*/ 112 h 148"/>
                <a:gd name="T50" fmla="*/ 104 w 146"/>
                <a:gd name="T51" fmla="*/ 74 h 148"/>
                <a:gd name="T52" fmla="*/ 102 w 146"/>
                <a:gd name="T53" fmla="*/ 48 h 148"/>
                <a:gd name="T54" fmla="*/ 96 w 146"/>
                <a:gd name="T55" fmla="*/ 30 h 148"/>
                <a:gd name="T56" fmla="*/ 92 w 146"/>
                <a:gd name="T57" fmla="*/ 22 h 148"/>
                <a:gd name="T58" fmla="*/ 80 w 146"/>
                <a:gd name="T59" fmla="*/ 14 h 148"/>
                <a:gd name="T60" fmla="*/ 74 w 146"/>
                <a:gd name="T61" fmla="*/ 14 h 148"/>
                <a:gd name="T62" fmla="*/ 60 w 146"/>
                <a:gd name="T63" fmla="*/ 18 h 148"/>
                <a:gd name="T64" fmla="*/ 50 w 146"/>
                <a:gd name="T65" fmla="*/ 30 h 148"/>
                <a:gd name="T66" fmla="*/ 46 w 146"/>
                <a:gd name="T67" fmla="*/ 38 h 148"/>
                <a:gd name="T68" fmla="*/ 42 w 146"/>
                <a:gd name="T69" fmla="*/ 74 h 148"/>
                <a:gd name="T70" fmla="*/ 44 w 146"/>
                <a:gd name="T71" fmla="*/ 100 h 148"/>
                <a:gd name="T72" fmla="*/ 50 w 146"/>
                <a:gd name="T73" fmla="*/ 120 h 148"/>
                <a:gd name="T74" fmla="*/ 54 w 146"/>
                <a:gd name="T75" fmla="*/ 126 h 148"/>
                <a:gd name="T76" fmla="*/ 66 w 146"/>
                <a:gd name="T77" fmla="*/ 134 h 148"/>
                <a:gd name="T78" fmla="*/ 74 w 146"/>
                <a:gd name="T7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46" h="148">
                  <a:moveTo>
                    <a:pt x="74" y="148"/>
                  </a:moveTo>
                  <a:lnTo>
                    <a:pt x="74" y="148"/>
                  </a:lnTo>
                  <a:lnTo>
                    <a:pt x="58" y="148"/>
                  </a:lnTo>
                  <a:lnTo>
                    <a:pt x="42" y="144"/>
                  </a:lnTo>
                  <a:lnTo>
                    <a:pt x="30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0" y="118"/>
                  </a:lnTo>
                  <a:lnTo>
                    <a:pt x="4" y="106"/>
                  </a:lnTo>
                  <a:lnTo>
                    <a:pt x="0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2" y="6"/>
                  </a:lnTo>
                  <a:lnTo>
                    <a:pt x="58" y="2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2"/>
                  </a:lnTo>
                  <a:lnTo>
                    <a:pt x="104" y="6"/>
                  </a:lnTo>
                  <a:lnTo>
                    <a:pt x="116" y="12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36" y="32"/>
                  </a:lnTo>
                  <a:lnTo>
                    <a:pt x="142" y="44"/>
                  </a:lnTo>
                  <a:lnTo>
                    <a:pt x="146" y="58"/>
                  </a:lnTo>
                  <a:lnTo>
                    <a:pt x="146" y="74"/>
                  </a:lnTo>
                  <a:lnTo>
                    <a:pt x="146" y="74"/>
                  </a:lnTo>
                  <a:lnTo>
                    <a:pt x="146" y="90"/>
                  </a:lnTo>
                  <a:lnTo>
                    <a:pt x="142" y="106"/>
                  </a:lnTo>
                  <a:lnTo>
                    <a:pt x="136" y="118"/>
                  </a:lnTo>
                  <a:lnTo>
                    <a:pt x="128" y="128"/>
                  </a:lnTo>
                  <a:lnTo>
                    <a:pt x="128" y="128"/>
                  </a:lnTo>
                  <a:lnTo>
                    <a:pt x="116" y="138"/>
                  </a:lnTo>
                  <a:lnTo>
                    <a:pt x="104" y="144"/>
                  </a:lnTo>
                  <a:lnTo>
                    <a:pt x="90" y="148"/>
                  </a:lnTo>
                  <a:lnTo>
                    <a:pt x="74" y="148"/>
                  </a:lnTo>
                  <a:lnTo>
                    <a:pt x="74" y="148"/>
                  </a:lnTo>
                  <a:close/>
                  <a:moveTo>
                    <a:pt x="74" y="134"/>
                  </a:moveTo>
                  <a:lnTo>
                    <a:pt x="74" y="134"/>
                  </a:lnTo>
                  <a:lnTo>
                    <a:pt x="80" y="134"/>
                  </a:lnTo>
                  <a:lnTo>
                    <a:pt x="88" y="132"/>
                  </a:lnTo>
                  <a:lnTo>
                    <a:pt x="92" y="126"/>
                  </a:lnTo>
                  <a:lnTo>
                    <a:pt x="96" y="120"/>
                  </a:lnTo>
                  <a:lnTo>
                    <a:pt x="96" y="120"/>
                  </a:lnTo>
                  <a:lnTo>
                    <a:pt x="100" y="112"/>
                  </a:lnTo>
                  <a:lnTo>
                    <a:pt x="102" y="100"/>
                  </a:lnTo>
                  <a:lnTo>
                    <a:pt x="104" y="74"/>
                  </a:lnTo>
                  <a:lnTo>
                    <a:pt x="104" y="74"/>
                  </a:lnTo>
                  <a:lnTo>
                    <a:pt x="102" y="48"/>
                  </a:lnTo>
                  <a:lnTo>
                    <a:pt x="100" y="38"/>
                  </a:lnTo>
                  <a:lnTo>
                    <a:pt x="96" y="30"/>
                  </a:lnTo>
                  <a:lnTo>
                    <a:pt x="96" y="30"/>
                  </a:lnTo>
                  <a:lnTo>
                    <a:pt x="92" y="22"/>
                  </a:lnTo>
                  <a:lnTo>
                    <a:pt x="88" y="18"/>
                  </a:lnTo>
                  <a:lnTo>
                    <a:pt x="80" y="14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66" y="14"/>
                  </a:lnTo>
                  <a:lnTo>
                    <a:pt x="60" y="18"/>
                  </a:lnTo>
                  <a:lnTo>
                    <a:pt x="54" y="22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46" y="38"/>
                  </a:lnTo>
                  <a:lnTo>
                    <a:pt x="44" y="48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4" y="100"/>
                  </a:lnTo>
                  <a:lnTo>
                    <a:pt x="46" y="112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54" y="126"/>
                  </a:lnTo>
                  <a:lnTo>
                    <a:pt x="60" y="132"/>
                  </a:lnTo>
                  <a:lnTo>
                    <a:pt x="66" y="134"/>
                  </a:lnTo>
                  <a:lnTo>
                    <a:pt x="74" y="134"/>
                  </a:lnTo>
                  <a:lnTo>
                    <a:pt x="74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9"/>
            <p:cNvSpPr>
              <a:spLocks/>
            </p:cNvSpPr>
            <p:nvPr/>
          </p:nvSpPr>
          <p:spPr bwMode="auto">
            <a:xfrm>
              <a:off x="2699" y="2007"/>
              <a:ext cx="110" cy="146"/>
            </a:xfrm>
            <a:custGeom>
              <a:avLst/>
              <a:gdLst>
                <a:gd name="T0" fmla="*/ 58 w 110"/>
                <a:gd name="T1" fmla="*/ 44 h 146"/>
                <a:gd name="T2" fmla="*/ 58 w 110"/>
                <a:gd name="T3" fmla="*/ 108 h 146"/>
                <a:gd name="T4" fmla="*/ 58 w 110"/>
                <a:gd name="T5" fmla="*/ 108 h 146"/>
                <a:gd name="T6" fmla="*/ 58 w 110"/>
                <a:gd name="T7" fmla="*/ 122 h 146"/>
                <a:gd name="T8" fmla="*/ 62 w 110"/>
                <a:gd name="T9" fmla="*/ 128 h 146"/>
                <a:gd name="T10" fmla="*/ 62 w 110"/>
                <a:gd name="T11" fmla="*/ 128 h 146"/>
                <a:gd name="T12" fmla="*/ 68 w 110"/>
                <a:gd name="T13" fmla="*/ 132 h 146"/>
                <a:gd name="T14" fmla="*/ 80 w 110"/>
                <a:gd name="T15" fmla="*/ 134 h 146"/>
                <a:gd name="T16" fmla="*/ 82 w 110"/>
                <a:gd name="T17" fmla="*/ 134 h 146"/>
                <a:gd name="T18" fmla="*/ 82 w 110"/>
                <a:gd name="T19" fmla="*/ 146 h 146"/>
                <a:gd name="T20" fmla="*/ 0 w 110"/>
                <a:gd name="T21" fmla="*/ 146 h 146"/>
                <a:gd name="T22" fmla="*/ 0 w 110"/>
                <a:gd name="T23" fmla="*/ 134 h 146"/>
                <a:gd name="T24" fmla="*/ 2 w 110"/>
                <a:gd name="T25" fmla="*/ 134 h 146"/>
                <a:gd name="T26" fmla="*/ 2 w 110"/>
                <a:gd name="T27" fmla="*/ 134 h 146"/>
                <a:gd name="T28" fmla="*/ 12 w 110"/>
                <a:gd name="T29" fmla="*/ 132 h 146"/>
                <a:gd name="T30" fmla="*/ 18 w 110"/>
                <a:gd name="T31" fmla="*/ 128 h 146"/>
                <a:gd name="T32" fmla="*/ 18 w 110"/>
                <a:gd name="T33" fmla="*/ 128 h 146"/>
                <a:gd name="T34" fmla="*/ 20 w 110"/>
                <a:gd name="T35" fmla="*/ 122 h 146"/>
                <a:gd name="T36" fmla="*/ 20 w 110"/>
                <a:gd name="T37" fmla="*/ 108 h 146"/>
                <a:gd name="T38" fmla="*/ 20 w 110"/>
                <a:gd name="T39" fmla="*/ 42 h 146"/>
                <a:gd name="T40" fmla="*/ 20 w 110"/>
                <a:gd name="T41" fmla="*/ 42 h 146"/>
                <a:gd name="T42" fmla="*/ 20 w 110"/>
                <a:gd name="T43" fmla="*/ 28 h 146"/>
                <a:gd name="T44" fmla="*/ 18 w 110"/>
                <a:gd name="T45" fmla="*/ 20 h 146"/>
                <a:gd name="T46" fmla="*/ 18 w 110"/>
                <a:gd name="T47" fmla="*/ 20 h 146"/>
                <a:gd name="T48" fmla="*/ 12 w 110"/>
                <a:gd name="T49" fmla="*/ 18 h 146"/>
                <a:gd name="T50" fmla="*/ 2 w 110"/>
                <a:gd name="T51" fmla="*/ 16 h 146"/>
                <a:gd name="T52" fmla="*/ 0 w 110"/>
                <a:gd name="T53" fmla="*/ 16 h 146"/>
                <a:gd name="T54" fmla="*/ 0 w 110"/>
                <a:gd name="T55" fmla="*/ 4 h 146"/>
                <a:gd name="T56" fmla="*/ 58 w 110"/>
                <a:gd name="T57" fmla="*/ 4 h 146"/>
                <a:gd name="T58" fmla="*/ 58 w 110"/>
                <a:gd name="T59" fmla="*/ 30 h 146"/>
                <a:gd name="T60" fmla="*/ 58 w 110"/>
                <a:gd name="T61" fmla="*/ 30 h 146"/>
                <a:gd name="T62" fmla="*/ 68 w 110"/>
                <a:gd name="T63" fmla="*/ 18 h 146"/>
                <a:gd name="T64" fmla="*/ 78 w 110"/>
                <a:gd name="T65" fmla="*/ 8 h 146"/>
                <a:gd name="T66" fmla="*/ 90 w 110"/>
                <a:gd name="T67" fmla="*/ 2 h 146"/>
                <a:gd name="T68" fmla="*/ 104 w 110"/>
                <a:gd name="T69" fmla="*/ 0 h 146"/>
                <a:gd name="T70" fmla="*/ 104 w 110"/>
                <a:gd name="T71" fmla="*/ 0 h 146"/>
                <a:gd name="T72" fmla="*/ 110 w 110"/>
                <a:gd name="T73" fmla="*/ 2 h 146"/>
                <a:gd name="T74" fmla="*/ 110 w 110"/>
                <a:gd name="T75" fmla="*/ 46 h 146"/>
                <a:gd name="T76" fmla="*/ 94 w 110"/>
                <a:gd name="T77" fmla="*/ 46 h 146"/>
                <a:gd name="T78" fmla="*/ 94 w 110"/>
                <a:gd name="T79" fmla="*/ 44 h 146"/>
                <a:gd name="T80" fmla="*/ 94 w 110"/>
                <a:gd name="T81" fmla="*/ 44 h 146"/>
                <a:gd name="T82" fmla="*/ 92 w 110"/>
                <a:gd name="T83" fmla="*/ 28 h 146"/>
                <a:gd name="T84" fmla="*/ 92 w 110"/>
                <a:gd name="T85" fmla="*/ 28 h 146"/>
                <a:gd name="T86" fmla="*/ 90 w 110"/>
                <a:gd name="T87" fmla="*/ 26 h 146"/>
                <a:gd name="T88" fmla="*/ 84 w 110"/>
                <a:gd name="T89" fmla="*/ 26 h 146"/>
                <a:gd name="T90" fmla="*/ 84 w 110"/>
                <a:gd name="T91" fmla="*/ 26 h 146"/>
                <a:gd name="T92" fmla="*/ 78 w 110"/>
                <a:gd name="T93" fmla="*/ 28 h 146"/>
                <a:gd name="T94" fmla="*/ 70 w 110"/>
                <a:gd name="T95" fmla="*/ 30 h 146"/>
                <a:gd name="T96" fmla="*/ 64 w 110"/>
                <a:gd name="T97" fmla="*/ 36 h 146"/>
                <a:gd name="T98" fmla="*/ 58 w 110"/>
                <a:gd name="T99" fmla="*/ 44 h 146"/>
                <a:gd name="T100" fmla="*/ 58 w 110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0" h="146">
                  <a:moveTo>
                    <a:pt x="58" y="44"/>
                  </a:moveTo>
                  <a:lnTo>
                    <a:pt x="58" y="108"/>
                  </a:lnTo>
                  <a:lnTo>
                    <a:pt x="58" y="108"/>
                  </a:lnTo>
                  <a:lnTo>
                    <a:pt x="58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2" y="134"/>
                  </a:lnTo>
                  <a:lnTo>
                    <a:pt x="82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68" y="18"/>
                  </a:lnTo>
                  <a:lnTo>
                    <a:pt x="78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0" y="2"/>
                  </a:lnTo>
                  <a:lnTo>
                    <a:pt x="110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4" y="26"/>
                  </a:lnTo>
                  <a:lnTo>
                    <a:pt x="84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58" y="44"/>
                  </a:lnTo>
                  <a:lnTo>
                    <a:pt x="5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0"/>
            <p:cNvSpPr>
              <a:spLocks/>
            </p:cNvSpPr>
            <p:nvPr/>
          </p:nvSpPr>
          <p:spPr bwMode="auto">
            <a:xfrm>
              <a:off x="2829" y="1981"/>
              <a:ext cx="88" cy="174"/>
            </a:xfrm>
            <a:custGeom>
              <a:avLst/>
              <a:gdLst>
                <a:gd name="T0" fmla="*/ 88 w 88"/>
                <a:gd name="T1" fmla="*/ 170 h 174"/>
                <a:gd name="T2" fmla="*/ 88 w 88"/>
                <a:gd name="T3" fmla="*/ 170 h 174"/>
                <a:gd name="T4" fmla="*/ 78 w 88"/>
                <a:gd name="T5" fmla="*/ 174 h 174"/>
                <a:gd name="T6" fmla="*/ 66 w 88"/>
                <a:gd name="T7" fmla="*/ 174 h 174"/>
                <a:gd name="T8" fmla="*/ 66 w 88"/>
                <a:gd name="T9" fmla="*/ 174 h 174"/>
                <a:gd name="T10" fmla="*/ 54 w 88"/>
                <a:gd name="T11" fmla="*/ 174 h 174"/>
                <a:gd name="T12" fmla="*/ 44 w 88"/>
                <a:gd name="T13" fmla="*/ 172 h 174"/>
                <a:gd name="T14" fmla="*/ 36 w 88"/>
                <a:gd name="T15" fmla="*/ 168 h 174"/>
                <a:gd name="T16" fmla="*/ 30 w 88"/>
                <a:gd name="T17" fmla="*/ 162 h 174"/>
                <a:gd name="T18" fmla="*/ 30 w 88"/>
                <a:gd name="T19" fmla="*/ 162 h 174"/>
                <a:gd name="T20" fmla="*/ 24 w 88"/>
                <a:gd name="T21" fmla="*/ 156 h 174"/>
                <a:gd name="T22" fmla="*/ 20 w 88"/>
                <a:gd name="T23" fmla="*/ 148 h 174"/>
                <a:gd name="T24" fmla="*/ 18 w 88"/>
                <a:gd name="T25" fmla="*/ 138 h 174"/>
                <a:gd name="T26" fmla="*/ 18 w 88"/>
                <a:gd name="T27" fmla="*/ 128 h 174"/>
                <a:gd name="T28" fmla="*/ 18 w 88"/>
                <a:gd name="T29" fmla="*/ 42 h 174"/>
                <a:gd name="T30" fmla="*/ 0 w 88"/>
                <a:gd name="T31" fmla="*/ 42 h 174"/>
                <a:gd name="T32" fmla="*/ 0 w 88"/>
                <a:gd name="T33" fmla="*/ 30 h 174"/>
                <a:gd name="T34" fmla="*/ 18 w 88"/>
                <a:gd name="T35" fmla="*/ 30 h 174"/>
                <a:gd name="T36" fmla="*/ 18 w 88"/>
                <a:gd name="T37" fmla="*/ 6 h 174"/>
                <a:gd name="T38" fmla="*/ 56 w 88"/>
                <a:gd name="T39" fmla="*/ 0 h 174"/>
                <a:gd name="T40" fmla="*/ 56 w 88"/>
                <a:gd name="T41" fmla="*/ 30 h 174"/>
                <a:gd name="T42" fmla="*/ 88 w 88"/>
                <a:gd name="T43" fmla="*/ 30 h 174"/>
                <a:gd name="T44" fmla="*/ 88 w 88"/>
                <a:gd name="T45" fmla="*/ 42 h 174"/>
                <a:gd name="T46" fmla="*/ 56 w 88"/>
                <a:gd name="T47" fmla="*/ 42 h 174"/>
                <a:gd name="T48" fmla="*/ 56 w 88"/>
                <a:gd name="T49" fmla="*/ 128 h 174"/>
                <a:gd name="T50" fmla="*/ 56 w 88"/>
                <a:gd name="T51" fmla="*/ 128 h 174"/>
                <a:gd name="T52" fmla="*/ 56 w 88"/>
                <a:gd name="T53" fmla="*/ 144 h 174"/>
                <a:gd name="T54" fmla="*/ 60 w 88"/>
                <a:gd name="T55" fmla="*/ 154 h 174"/>
                <a:gd name="T56" fmla="*/ 60 w 88"/>
                <a:gd name="T57" fmla="*/ 154 h 174"/>
                <a:gd name="T58" fmla="*/ 62 w 88"/>
                <a:gd name="T59" fmla="*/ 156 h 174"/>
                <a:gd name="T60" fmla="*/ 66 w 88"/>
                <a:gd name="T61" fmla="*/ 158 h 174"/>
                <a:gd name="T62" fmla="*/ 76 w 88"/>
                <a:gd name="T63" fmla="*/ 160 h 174"/>
                <a:gd name="T64" fmla="*/ 76 w 88"/>
                <a:gd name="T65" fmla="*/ 160 h 174"/>
                <a:gd name="T66" fmla="*/ 82 w 88"/>
                <a:gd name="T67" fmla="*/ 158 h 174"/>
                <a:gd name="T68" fmla="*/ 88 w 88"/>
                <a:gd name="T69" fmla="*/ 156 h 174"/>
                <a:gd name="T70" fmla="*/ 88 w 88"/>
                <a:gd name="T71" fmla="*/ 17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8" h="174">
                  <a:moveTo>
                    <a:pt x="88" y="170"/>
                  </a:moveTo>
                  <a:lnTo>
                    <a:pt x="88" y="170"/>
                  </a:lnTo>
                  <a:lnTo>
                    <a:pt x="78" y="174"/>
                  </a:lnTo>
                  <a:lnTo>
                    <a:pt x="66" y="174"/>
                  </a:lnTo>
                  <a:lnTo>
                    <a:pt x="66" y="174"/>
                  </a:lnTo>
                  <a:lnTo>
                    <a:pt x="54" y="174"/>
                  </a:lnTo>
                  <a:lnTo>
                    <a:pt x="44" y="172"/>
                  </a:lnTo>
                  <a:lnTo>
                    <a:pt x="36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24" y="156"/>
                  </a:lnTo>
                  <a:lnTo>
                    <a:pt x="20" y="148"/>
                  </a:lnTo>
                  <a:lnTo>
                    <a:pt x="18" y="138"/>
                  </a:lnTo>
                  <a:lnTo>
                    <a:pt x="18" y="128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18" y="6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88" y="30"/>
                  </a:lnTo>
                  <a:lnTo>
                    <a:pt x="88" y="42"/>
                  </a:lnTo>
                  <a:lnTo>
                    <a:pt x="56" y="42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56" y="144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56"/>
                  </a:lnTo>
                  <a:lnTo>
                    <a:pt x="66" y="158"/>
                  </a:lnTo>
                  <a:lnTo>
                    <a:pt x="76" y="160"/>
                  </a:lnTo>
                  <a:lnTo>
                    <a:pt x="76" y="160"/>
                  </a:lnTo>
                  <a:lnTo>
                    <a:pt x="82" y="158"/>
                  </a:lnTo>
                  <a:lnTo>
                    <a:pt x="88" y="156"/>
                  </a:lnTo>
                  <a:lnTo>
                    <a:pt x="88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21"/>
            <p:cNvSpPr>
              <a:spLocks/>
            </p:cNvSpPr>
            <p:nvPr/>
          </p:nvSpPr>
          <p:spPr bwMode="auto">
            <a:xfrm>
              <a:off x="2933" y="1949"/>
              <a:ext cx="170" cy="204"/>
            </a:xfrm>
            <a:custGeom>
              <a:avLst/>
              <a:gdLst>
                <a:gd name="T0" fmla="*/ 60 w 170"/>
                <a:gd name="T1" fmla="*/ 88 h 204"/>
                <a:gd name="T2" fmla="*/ 80 w 170"/>
                <a:gd name="T3" fmla="*/ 66 h 204"/>
                <a:gd name="T4" fmla="*/ 94 w 170"/>
                <a:gd name="T5" fmla="*/ 60 h 204"/>
                <a:gd name="T6" fmla="*/ 108 w 170"/>
                <a:gd name="T7" fmla="*/ 58 h 204"/>
                <a:gd name="T8" fmla="*/ 126 w 170"/>
                <a:gd name="T9" fmla="*/ 62 h 204"/>
                <a:gd name="T10" fmla="*/ 138 w 170"/>
                <a:gd name="T11" fmla="*/ 70 h 204"/>
                <a:gd name="T12" fmla="*/ 142 w 170"/>
                <a:gd name="T13" fmla="*/ 76 h 204"/>
                <a:gd name="T14" fmla="*/ 148 w 170"/>
                <a:gd name="T15" fmla="*/ 94 h 204"/>
                <a:gd name="T16" fmla="*/ 148 w 170"/>
                <a:gd name="T17" fmla="*/ 166 h 204"/>
                <a:gd name="T18" fmla="*/ 150 w 170"/>
                <a:gd name="T19" fmla="*/ 180 h 204"/>
                <a:gd name="T20" fmla="*/ 152 w 170"/>
                <a:gd name="T21" fmla="*/ 186 h 204"/>
                <a:gd name="T22" fmla="*/ 168 w 170"/>
                <a:gd name="T23" fmla="*/ 192 h 204"/>
                <a:gd name="T24" fmla="*/ 170 w 170"/>
                <a:gd name="T25" fmla="*/ 204 h 204"/>
                <a:gd name="T26" fmla="*/ 90 w 170"/>
                <a:gd name="T27" fmla="*/ 192 h 204"/>
                <a:gd name="T28" fmla="*/ 92 w 170"/>
                <a:gd name="T29" fmla="*/ 192 h 204"/>
                <a:gd name="T30" fmla="*/ 108 w 170"/>
                <a:gd name="T31" fmla="*/ 186 h 204"/>
                <a:gd name="T32" fmla="*/ 110 w 170"/>
                <a:gd name="T33" fmla="*/ 180 h 204"/>
                <a:gd name="T34" fmla="*/ 110 w 170"/>
                <a:gd name="T35" fmla="*/ 108 h 204"/>
                <a:gd name="T36" fmla="*/ 110 w 170"/>
                <a:gd name="T37" fmla="*/ 94 h 204"/>
                <a:gd name="T38" fmla="*/ 108 w 170"/>
                <a:gd name="T39" fmla="*/ 86 h 204"/>
                <a:gd name="T40" fmla="*/ 94 w 170"/>
                <a:gd name="T41" fmla="*/ 82 h 204"/>
                <a:gd name="T42" fmla="*/ 84 w 170"/>
                <a:gd name="T43" fmla="*/ 82 h 204"/>
                <a:gd name="T44" fmla="*/ 76 w 170"/>
                <a:gd name="T45" fmla="*/ 86 h 204"/>
                <a:gd name="T46" fmla="*/ 60 w 170"/>
                <a:gd name="T47" fmla="*/ 102 h 204"/>
                <a:gd name="T48" fmla="*/ 60 w 170"/>
                <a:gd name="T49" fmla="*/ 166 h 204"/>
                <a:gd name="T50" fmla="*/ 62 w 170"/>
                <a:gd name="T51" fmla="*/ 186 h 204"/>
                <a:gd name="T52" fmla="*/ 68 w 170"/>
                <a:gd name="T53" fmla="*/ 190 h 204"/>
                <a:gd name="T54" fmla="*/ 80 w 170"/>
                <a:gd name="T55" fmla="*/ 192 h 204"/>
                <a:gd name="T56" fmla="*/ 0 w 170"/>
                <a:gd name="T57" fmla="*/ 204 h 204"/>
                <a:gd name="T58" fmla="*/ 4 w 170"/>
                <a:gd name="T59" fmla="*/ 192 h 204"/>
                <a:gd name="T60" fmla="*/ 14 w 170"/>
                <a:gd name="T61" fmla="*/ 190 h 204"/>
                <a:gd name="T62" fmla="*/ 18 w 170"/>
                <a:gd name="T63" fmla="*/ 186 h 204"/>
                <a:gd name="T64" fmla="*/ 22 w 170"/>
                <a:gd name="T65" fmla="*/ 166 h 204"/>
                <a:gd name="T66" fmla="*/ 22 w 170"/>
                <a:gd name="T67" fmla="*/ 36 h 204"/>
                <a:gd name="T68" fmla="*/ 18 w 170"/>
                <a:gd name="T69" fmla="*/ 16 h 204"/>
                <a:gd name="T70" fmla="*/ 14 w 170"/>
                <a:gd name="T71" fmla="*/ 14 h 204"/>
                <a:gd name="T72" fmla="*/ 0 w 170"/>
                <a:gd name="T73" fmla="*/ 12 h 204"/>
                <a:gd name="T74" fmla="*/ 60 w 170"/>
                <a:gd name="T75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204">
                  <a:moveTo>
                    <a:pt x="60" y="88"/>
                  </a:moveTo>
                  <a:lnTo>
                    <a:pt x="60" y="88"/>
                  </a:lnTo>
                  <a:lnTo>
                    <a:pt x="70" y="76"/>
                  </a:lnTo>
                  <a:lnTo>
                    <a:pt x="80" y="66"/>
                  </a:lnTo>
                  <a:lnTo>
                    <a:pt x="80" y="66"/>
                  </a:lnTo>
                  <a:lnTo>
                    <a:pt x="94" y="60"/>
                  </a:lnTo>
                  <a:lnTo>
                    <a:pt x="108" y="58"/>
                  </a:lnTo>
                  <a:lnTo>
                    <a:pt x="108" y="58"/>
                  </a:lnTo>
                  <a:lnTo>
                    <a:pt x="118" y="60"/>
                  </a:lnTo>
                  <a:lnTo>
                    <a:pt x="126" y="62"/>
                  </a:lnTo>
                  <a:lnTo>
                    <a:pt x="132" y="66"/>
                  </a:lnTo>
                  <a:lnTo>
                    <a:pt x="138" y="70"/>
                  </a:lnTo>
                  <a:lnTo>
                    <a:pt x="138" y="70"/>
                  </a:lnTo>
                  <a:lnTo>
                    <a:pt x="142" y="76"/>
                  </a:lnTo>
                  <a:lnTo>
                    <a:pt x="146" y="84"/>
                  </a:lnTo>
                  <a:lnTo>
                    <a:pt x="148" y="94"/>
                  </a:lnTo>
                  <a:lnTo>
                    <a:pt x="148" y="104"/>
                  </a:lnTo>
                  <a:lnTo>
                    <a:pt x="148" y="166"/>
                  </a:lnTo>
                  <a:lnTo>
                    <a:pt x="148" y="166"/>
                  </a:lnTo>
                  <a:lnTo>
                    <a:pt x="150" y="180"/>
                  </a:lnTo>
                  <a:lnTo>
                    <a:pt x="152" y="186"/>
                  </a:lnTo>
                  <a:lnTo>
                    <a:pt x="152" y="186"/>
                  </a:lnTo>
                  <a:lnTo>
                    <a:pt x="156" y="190"/>
                  </a:lnTo>
                  <a:lnTo>
                    <a:pt x="168" y="192"/>
                  </a:lnTo>
                  <a:lnTo>
                    <a:pt x="170" y="192"/>
                  </a:lnTo>
                  <a:lnTo>
                    <a:pt x="170" y="204"/>
                  </a:lnTo>
                  <a:lnTo>
                    <a:pt x="90" y="204"/>
                  </a:lnTo>
                  <a:lnTo>
                    <a:pt x="90" y="192"/>
                  </a:lnTo>
                  <a:lnTo>
                    <a:pt x="92" y="192"/>
                  </a:lnTo>
                  <a:lnTo>
                    <a:pt x="92" y="192"/>
                  </a:lnTo>
                  <a:lnTo>
                    <a:pt x="102" y="190"/>
                  </a:lnTo>
                  <a:lnTo>
                    <a:pt x="108" y="186"/>
                  </a:lnTo>
                  <a:lnTo>
                    <a:pt x="108" y="186"/>
                  </a:lnTo>
                  <a:lnTo>
                    <a:pt x="110" y="180"/>
                  </a:lnTo>
                  <a:lnTo>
                    <a:pt x="110" y="166"/>
                  </a:lnTo>
                  <a:lnTo>
                    <a:pt x="110" y="108"/>
                  </a:lnTo>
                  <a:lnTo>
                    <a:pt x="110" y="108"/>
                  </a:lnTo>
                  <a:lnTo>
                    <a:pt x="110" y="94"/>
                  </a:lnTo>
                  <a:lnTo>
                    <a:pt x="108" y="86"/>
                  </a:lnTo>
                  <a:lnTo>
                    <a:pt x="108" y="86"/>
                  </a:lnTo>
                  <a:lnTo>
                    <a:pt x="102" y="82"/>
                  </a:lnTo>
                  <a:lnTo>
                    <a:pt x="94" y="82"/>
                  </a:lnTo>
                  <a:lnTo>
                    <a:pt x="94" y="82"/>
                  </a:lnTo>
                  <a:lnTo>
                    <a:pt x="84" y="82"/>
                  </a:lnTo>
                  <a:lnTo>
                    <a:pt x="76" y="86"/>
                  </a:lnTo>
                  <a:lnTo>
                    <a:pt x="76" y="86"/>
                  </a:lnTo>
                  <a:lnTo>
                    <a:pt x="68" y="94"/>
                  </a:lnTo>
                  <a:lnTo>
                    <a:pt x="60" y="102"/>
                  </a:ln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36"/>
                  </a:lnTo>
                  <a:lnTo>
                    <a:pt x="22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0" y="0"/>
                  </a:lnTo>
                  <a:lnTo>
                    <a:pt x="6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22"/>
            <p:cNvSpPr>
              <a:spLocks noEditPoints="1"/>
            </p:cNvSpPr>
            <p:nvPr/>
          </p:nvSpPr>
          <p:spPr bwMode="auto">
            <a:xfrm>
              <a:off x="3111" y="2007"/>
              <a:ext cx="128" cy="148"/>
            </a:xfrm>
            <a:custGeom>
              <a:avLst/>
              <a:gdLst>
                <a:gd name="T0" fmla="*/ 128 w 128"/>
                <a:gd name="T1" fmla="*/ 140 h 148"/>
                <a:gd name="T2" fmla="*/ 78 w 128"/>
                <a:gd name="T3" fmla="*/ 148 h 148"/>
                <a:gd name="T4" fmla="*/ 62 w 128"/>
                <a:gd name="T5" fmla="*/ 148 h 148"/>
                <a:gd name="T6" fmla="*/ 32 w 128"/>
                <a:gd name="T7" fmla="*/ 138 h 148"/>
                <a:gd name="T8" fmla="*/ 20 w 128"/>
                <a:gd name="T9" fmla="*/ 128 h 148"/>
                <a:gd name="T10" fmla="*/ 6 w 128"/>
                <a:gd name="T11" fmla="*/ 104 h 148"/>
                <a:gd name="T12" fmla="*/ 0 w 128"/>
                <a:gd name="T13" fmla="*/ 72 h 148"/>
                <a:gd name="T14" fmla="*/ 2 w 128"/>
                <a:gd name="T15" fmla="*/ 58 h 148"/>
                <a:gd name="T16" fmla="*/ 10 w 128"/>
                <a:gd name="T17" fmla="*/ 32 h 148"/>
                <a:gd name="T18" fmla="*/ 18 w 128"/>
                <a:gd name="T19" fmla="*/ 20 h 148"/>
                <a:gd name="T20" fmla="*/ 40 w 128"/>
                <a:gd name="T21" fmla="*/ 6 h 148"/>
                <a:gd name="T22" fmla="*/ 68 w 128"/>
                <a:gd name="T23" fmla="*/ 0 h 148"/>
                <a:gd name="T24" fmla="*/ 82 w 128"/>
                <a:gd name="T25" fmla="*/ 2 h 148"/>
                <a:gd name="T26" fmla="*/ 104 w 128"/>
                <a:gd name="T27" fmla="*/ 10 h 148"/>
                <a:gd name="T28" fmla="*/ 120 w 128"/>
                <a:gd name="T29" fmla="*/ 28 h 148"/>
                <a:gd name="T30" fmla="*/ 126 w 128"/>
                <a:gd name="T31" fmla="*/ 56 h 148"/>
                <a:gd name="T32" fmla="*/ 128 w 128"/>
                <a:gd name="T33" fmla="*/ 76 h 148"/>
                <a:gd name="T34" fmla="*/ 40 w 128"/>
                <a:gd name="T35" fmla="*/ 76 h 148"/>
                <a:gd name="T36" fmla="*/ 42 w 128"/>
                <a:gd name="T37" fmla="*/ 100 h 148"/>
                <a:gd name="T38" fmla="*/ 52 w 128"/>
                <a:gd name="T39" fmla="*/ 116 h 148"/>
                <a:gd name="T40" fmla="*/ 58 w 128"/>
                <a:gd name="T41" fmla="*/ 122 h 148"/>
                <a:gd name="T42" fmla="*/ 78 w 128"/>
                <a:gd name="T43" fmla="*/ 128 h 148"/>
                <a:gd name="T44" fmla="*/ 90 w 128"/>
                <a:gd name="T45" fmla="*/ 130 h 148"/>
                <a:gd name="T46" fmla="*/ 128 w 128"/>
                <a:gd name="T47" fmla="*/ 120 h 148"/>
                <a:gd name="T48" fmla="*/ 40 w 128"/>
                <a:gd name="T49" fmla="*/ 64 h 148"/>
                <a:gd name="T50" fmla="*/ 90 w 128"/>
                <a:gd name="T51" fmla="*/ 60 h 148"/>
                <a:gd name="T52" fmla="*/ 88 w 128"/>
                <a:gd name="T53" fmla="*/ 38 h 148"/>
                <a:gd name="T54" fmla="*/ 84 w 128"/>
                <a:gd name="T55" fmla="*/ 22 h 148"/>
                <a:gd name="T56" fmla="*/ 78 w 128"/>
                <a:gd name="T57" fmla="*/ 16 h 148"/>
                <a:gd name="T58" fmla="*/ 66 w 128"/>
                <a:gd name="T59" fmla="*/ 12 h 148"/>
                <a:gd name="T60" fmla="*/ 60 w 128"/>
                <a:gd name="T61" fmla="*/ 14 h 148"/>
                <a:gd name="T62" fmla="*/ 50 w 128"/>
                <a:gd name="T63" fmla="*/ 20 h 148"/>
                <a:gd name="T64" fmla="*/ 46 w 128"/>
                <a:gd name="T65" fmla="*/ 26 h 148"/>
                <a:gd name="T66" fmla="*/ 42 w 128"/>
                <a:gd name="T67" fmla="*/ 42 h 148"/>
                <a:gd name="T68" fmla="*/ 40 w 128"/>
                <a:gd name="T69" fmla="*/ 6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148">
                  <a:moveTo>
                    <a:pt x="128" y="140"/>
                  </a:moveTo>
                  <a:lnTo>
                    <a:pt x="128" y="140"/>
                  </a:lnTo>
                  <a:lnTo>
                    <a:pt x="102" y="146"/>
                  </a:lnTo>
                  <a:lnTo>
                    <a:pt x="78" y="148"/>
                  </a:lnTo>
                  <a:lnTo>
                    <a:pt x="78" y="148"/>
                  </a:lnTo>
                  <a:lnTo>
                    <a:pt x="62" y="148"/>
                  </a:lnTo>
                  <a:lnTo>
                    <a:pt x="46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6" y="104"/>
                  </a:lnTo>
                  <a:lnTo>
                    <a:pt x="2" y="90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2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30" y="12"/>
                  </a:lnTo>
                  <a:lnTo>
                    <a:pt x="40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4"/>
                  </a:lnTo>
                  <a:lnTo>
                    <a:pt x="104" y="10"/>
                  </a:lnTo>
                  <a:lnTo>
                    <a:pt x="112" y="18"/>
                  </a:lnTo>
                  <a:lnTo>
                    <a:pt x="120" y="28"/>
                  </a:lnTo>
                  <a:lnTo>
                    <a:pt x="124" y="42"/>
                  </a:lnTo>
                  <a:lnTo>
                    <a:pt x="126" y="56"/>
                  </a:lnTo>
                  <a:lnTo>
                    <a:pt x="128" y="72"/>
                  </a:lnTo>
                  <a:lnTo>
                    <a:pt x="128" y="76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40" y="88"/>
                  </a:lnTo>
                  <a:lnTo>
                    <a:pt x="42" y="100"/>
                  </a:lnTo>
                  <a:lnTo>
                    <a:pt x="46" y="108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58" y="122"/>
                  </a:lnTo>
                  <a:lnTo>
                    <a:pt x="68" y="126"/>
                  </a:lnTo>
                  <a:lnTo>
                    <a:pt x="78" y="128"/>
                  </a:lnTo>
                  <a:lnTo>
                    <a:pt x="90" y="130"/>
                  </a:lnTo>
                  <a:lnTo>
                    <a:pt x="90" y="130"/>
                  </a:lnTo>
                  <a:lnTo>
                    <a:pt x="108" y="128"/>
                  </a:lnTo>
                  <a:lnTo>
                    <a:pt x="128" y="120"/>
                  </a:lnTo>
                  <a:lnTo>
                    <a:pt x="128" y="140"/>
                  </a:lnTo>
                  <a:close/>
                  <a:moveTo>
                    <a:pt x="40" y="64"/>
                  </a:moveTo>
                  <a:lnTo>
                    <a:pt x="90" y="64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88" y="38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2" y="18"/>
                  </a:lnTo>
                  <a:lnTo>
                    <a:pt x="78" y="16"/>
                  </a:lnTo>
                  <a:lnTo>
                    <a:pt x="72" y="14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0" y="14"/>
                  </a:lnTo>
                  <a:lnTo>
                    <a:pt x="56" y="16"/>
                  </a:lnTo>
                  <a:lnTo>
                    <a:pt x="50" y="20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4" y="32"/>
                  </a:lnTo>
                  <a:lnTo>
                    <a:pt x="42" y="42"/>
                  </a:lnTo>
                  <a:lnTo>
                    <a:pt x="40" y="64"/>
                  </a:lnTo>
                  <a:lnTo>
                    <a:pt x="4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23"/>
            <p:cNvSpPr>
              <a:spLocks/>
            </p:cNvSpPr>
            <p:nvPr/>
          </p:nvSpPr>
          <p:spPr bwMode="auto">
            <a:xfrm>
              <a:off x="3255" y="2007"/>
              <a:ext cx="112" cy="146"/>
            </a:xfrm>
            <a:custGeom>
              <a:avLst/>
              <a:gdLst>
                <a:gd name="T0" fmla="*/ 60 w 112"/>
                <a:gd name="T1" fmla="*/ 44 h 146"/>
                <a:gd name="T2" fmla="*/ 60 w 112"/>
                <a:gd name="T3" fmla="*/ 108 h 146"/>
                <a:gd name="T4" fmla="*/ 60 w 112"/>
                <a:gd name="T5" fmla="*/ 108 h 146"/>
                <a:gd name="T6" fmla="*/ 60 w 112"/>
                <a:gd name="T7" fmla="*/ 122 h 146"/>
                <a:gd name="T8" fmla="*/ 62 w 112"/>
                <a:gd name="T9" fmla="*/ 128 h 146"/>
                <a:gd name="T10" fmla="*/ 62 w 112"/>
                <a:gd name="T11" fmla="*/ 128 h 146"/>
                <a:gd name="T12" fmla="*/ 68 w 112"/>
                <a:gd name="T13" fmla="*/ 132 h 146"/>
                <a:gd name="T14" fmla="*/ 80 w 112"/>
                <a:gd name="T15" fmla="*/ 134 h 146"/>
                <a:gd name="T16" fmla="*/ 84 w 112"/>
                <a:gd name="T17" fmla="*/ 134 h 146"/>
                <a:gd name="T18" fmla="*/ 84 w 112"/>
                <a:gd name="T19" fmla="*/ 146 h 146"/>
                <a:gd name="T20" fmla="*/ 0 w 112"/>
                <a:gd name="T21" fmla="*/ 146 h 146"/>
                <a:gd name="T22" fmla="*/ 0 w 112"/>
                <a:gd name="T23" fmla="*/ 134 h 146"/>
                <a:gd name="T24" fmla="*/ 2 w 112"/>
                <a:gd name="T25" fmla="*/ 134 h 146"/>
                <a:gd name="T26" fmla="*/ 2 w 112"/>
                <a:gd name="T27" fmla="*/ 134 h 146"/>
                <a:gd name="T28" fmla="*/ 14 w 112"/>
                <a:gd name="T29" fmla="*/ 132 h 146"/>
                <a:gd name="T30" fmla="*/ 18 w 112"/>
                <a:gd name="T31" fmla="*/ 128 h 146"/>
                <a:gd name="T32" fmla="*/ 18 w 112"/>
                <a:gd name="T33" fmla="*/ 128 h 146"/>
                <a:gd name="T34" fmla="*/ 20 w 112"/>
                <a:gd name="T35" fmla="*/ 122 h 146"/>
                <a:gd name="T36" fmla="*/ 20 w 112"/>
                <a:gd name="T37" fmla="*/ 108 h 146"/>
                <a:gd name="T38" fmla="*/ 20 w 112"/>
                <a:gd name="T39" fmla="*/ 42 h 146"/>
                <a:gd name="T40" fmla="*/ 20 w 112"/>
                <a:gd name="T41" fmla="*/ 42 h 146"/>
                <a:gd name="T42" fmla="*/ 20 w 112"/>
                <a:gd name="T43" fmla="*/ 28 h 146"/>
                <a:gd name="T44" fmla="*/ 18 w 112"/>
                <a:gd name="T45" fmla="*/ 20 h 146"/>
                <a:gd name="T46" fmla="*/ 18 w 112"/>
                <a:gd name="T47" fmla="*/ 20 h 146"/>
                <a:gd name="T48" fmla="*/ 14 w 112"/>
                <a:gd name="T49" fmla="*/ 18 h 146"/>
                <a:gd name="T50" fmla="*/ 2 w 112"/>
                <a:gd name="T51" fmla="*/ 16 h 146"/>
                <a:gd name="T52" fmla="*/ 0 w 112"/>
                <a:gd name="T53" fmla="*/ 16 h 146"/>
                <a:gd name="T54" fmla="*/ 0 w 112"/>
                <a:gd name="T55" fmla="*/ 4 h 146"/>
                <a:gd name="T56" fmla="*/ 60 w 112"/>
                <a:gd name="T57" fmla="*/ 4 h 146"/>
                <a:gd name="T58" fmla="*/ 60 w 112"/>
                <a:gd name="T59" fmla="*/ 30 h 146"/>
                <a:gd name="T60" fmla="*/ 60 w 112"/>
                <a:gd name="T61" fmla="*/ 30 h 146"/>
                <a:gd name="T62" fmla="*/ 68 w 112"/>
                <a:gd name="T63" fmla="*/ 18 h 146"/>
                <a:gd name="T64" fmla="*/ 80 w 112"/>
                <a:gd name="T65" fmla="*/ 8 h 146"/>
                <a:gd name="T66" fmla="*/ 90 w 112"/>
                <a:gd name="T67" fmla="*/ 2 h 146"/>
                <a:gd name="T68" fmla="*/ 104 w 112"/>
                <a:gd name="T69" fmla="*/ 0 h 146"/>
                <a:gd name="T70" fmla="*/ 104 w 112"/>
                <a:gd name="T71" fmla="*/ 0 h 146"/>
                <a:gd name="T72" fmla="*/ 112 w 112"/>
                <a:gd name="T73" fmla="*/ 2 h 146"/>
                <a:gd name="T74" fmla="*/ 112 w 112"/>
                <a:gd name="T75" fmla="*/ 46 h 146"/>
                <a:gd name="T76" fmla="*/ 94 w 112"/>
                <a:gd name="T77" fmla="*/ 46 h 146"/>
                <a:gd name="T78" fmla="*/ 94 w 112"/>
                <a:gd name="T79" fmla="*/ 44 h 146"/>
                <a:gd name="T80" fmla="*/ 94 w 112"/>
                <a:gd name="T81" fmla="*/ 44 h 146"/>
                <a:gd name="T82" fmla="*/ 92 w 112"/>
                <a:gd name="T83" fmla="*/ 28 h 146"/>
                <a:gd name="T84" fmla="*/ 92 w 112"/>
                <a:gd name="T85" fmla="*/ 28 h 146"/>
                <a:gd name="T86" fmla="*/ 90 w 112"/>
                <a:gd name="T87" fmla="*/ 26 h 146"/>
                <a:gd name="T88" fmla="*/ 86 w 112"/>
                <a:gd name="T89" fmla="*/ 26 h 146"/>
                <a:gd name="T90" fmla="*/ 86 w 112"/>
                <a:gd name="T91" fmla="*/ 26 h 146"/>
                <a:gd name="T92" fmla="*/ 78 w 112"/>
                <a:gd name="T93" fmla="*/ 28 h 146"/>
                <a:gd name="T94" fmla="*/ 70 w 112"/>
                <a:gd name="T95" fmla="*/ 30 h 146"/>
                <a:gd name="T96" fmla="*/ 64 w 112"/>
                <a:gd name="T97" fmla="*/ 36 h 146"/>
                <a:gd name="T98" fmla="*/ 60 w 112"/>
                <a:gd name="T99" fmla="*/ 44 h 146"/>
                <a:gd name="T100" fmla="*/ 60 w 112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2" h="146">
                  <a:moveTo>
                    <a:pt x="60" y="44"/>
                  </a:move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4" y="134"/>
                  </a:lnTo>
                  <a:lnTo>
                    <a:pt x="84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2" y="2"/>
                  </a:lnTo>
                  <a:lnTo>
                    <a:pt x="112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6" y="26"/>
                  </a:lnTo>
                  <a:lnTo>
                    <a:pt x="86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60" y="44"/>
                  </a:lnTo>
                  <a:lnTo>
                    <a:pt x="60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24"/>
            <p:cNvSpPr>
              <a:spLocks/>
            </p:cNvSpPr>
            <p:nvPr/>
          </p:nvSpPr>
          <p:spPr bwMode="auto">
            <a:xfrm>
              <a:off x="3383" y="2007"/>
              <a:ext cx="168" cy="146"/>
            </a:xfrm>
            <a:custGeom>
              <a:avLst/>
              <a:gdLst>
                <a:gd name="T0" fmla="*/ 58 w 168"/>
                <a:gd name="T1" fmla="*/ 30 h 146"/>
                <a:gd name="T2" fmla="*/ 80 w 168"/>
                <a:gd name="T3" fmla="*/ 8 h 146"/>
                <a:gd name="T4" fmla="*/ 92 w 168"/>
                <a:gd name="T5" fmla="*/ 2 h 146"/>
                <a:gd name="T6" fmla="*/ 108 w 168"/>
                <a:gd name="T7" fmla="*/ 0 h 146"/>
                <a:gd name="T8" fmla="*/ 124 w 168"/>
                <a:gd name="T9" fmla="*/ 4 h 146"/>
                <a:gd name="T10" fmla="*/ 136 w 168"/>
                <a:gd name="T11" fmla="*/ 12 h 146"/>
                <a:gd name="T12" fmla="*/ 142 w 168"/>
                <a:gd name="T13" fmla="*/ 18 h 146"/>
                <a:gd name="T14" fmla="*/ 148 w 168"/>
                <a:gd name="T15" fmla="*/ 36 h 146"/>
                <a:gd name="T16" fmla="*/ 148 w 168"/>
                <a:gd name="T17" fmla="*/ 108 h 146"/>
                <a:gd name="T18" fmla="*/ 148 w 168"/>
                <a:gd name="T19" fmla="*/ 122 h 146"/>
                <a:gd name="T20" fmla="*/ 150 w 168"/>
                <a:gd name="T21" fmla="*/ 128 h 146"/>
                <a:gd name="T22" fmla="*/ 166 w 168"/>
                <a:gd name="T23" fmla="*/ 134 h 146"/>
                <a:gd name="T24" fmla="*/ 168 w 168"/>
                <a:gd name="T25" fmla="*/ 146 h 146"/>
                <a:gd name="T26" fmla="*/ 88 w 168"/>
                <a:gd name="T27" fmla="*/ 134 h 146"/>
                <a:gd name="T28" fmla="*/ 92 w 168"/>
                <a:gd name="T29" fmla="*/ 134 h 146"/>
                <a:gd name="T30" fmla="*/ 106 w 168"/>
                <a:gd name="T31" fmla="*/ 128 h 146"/>
                <a:gd name="T32" fmla="*/ 108 w 168"/>
                <a:gd name="T33" fmla="*/ 122 h 146"/>
                <a:gd name="T34" fmla="*/ 110 w 168"/>
                <a:gd name="T35" fmla="*/ 50 h 146"/>
                <a:gd name="T36" fmla="*/ 108 w 168"/>
                <a:gd name="T37" fmla="*/ 36 h 146"/>
                <a:gd name="T38" fmla="*/ 106 w 168"/>
                <a:gd name="T39" fmla="*/ 28 h 146"/>
                <a:gd name="T40" fmla="*/ 92 w 168"/>
                <a:gd name="T41" fmla="*/ 24 h 146"/>
                <a:gd name="T42" fmla="*/ 84 w 168"/>
                <a:gd name="T43" fmla="*/ 24 h 146"/>
                <a:gd name="T44" fmla="*/ 76 w 168"/>
                <a:gd name="T45" fmla="*/ 28 h 146"/>
                <a:gd name="T46" fmla="*/ 58 w 168"/>
                <a:gd name="T47" fmla="*/ 44 h 146"/>
                <a:gd name="T48" fmla="*/ 58 w 168"/>
                <a:gd name="T49" fmla="*/ 108 h 146"/>
                <a:gd name="T50" fmla="*/ 62 w 168"/>
                <a:gd name="T51" fmla="*/ 128 h 146"/>
                <a:gd name="T52" fmla="*/ 66 w 168"/>
                <a:gd name="T53" fmla="*/ 132 h 146"/>
                <a:gd name="T54" fmla="*/ 80 w 168"/>
                <a:gd name="T55" fmla="*/ 134 h 146"/>
                <a:gd name="T56" fmla="*/ 0 w 168"/>
                <a:gd name="T57" fmla="*/ 146 h 146"/>
                <a:gd name="T58" fmla="*/ 2 w 168"/>
                <a:gd name="T59" fmla="*/ 134 h 146"/>
                <a:gd name="T60" fmla="*/ 12 w 168"/>
                <a:gd name="T61" fmla="*/ 132 h 146"/>
                <a:gd name="T62" fmla="*/ 18 w 168"/>
                <a:gd name="T63" fmla="*/ 128 h 146"/>
                <a:gd name="T64" fmla="*/ 20 w 168"/>
                <a:gd name="T65" fmla="*/ 108 h 146"/>
                <a:gd name="T66" fmla="*/ 20 w 168"/>
                <a:gd name="T67" fmla="*/ 42 h 146"/>
                <a:gd name="T68" fmla="*/ 18 w 168"/>
                <a:gd name="T69" fmla="*/ 20 h 146"/>
                <a:gd name="T70" fmla="*/ 12 w 168"/>
                <a:gd name="T71" fmla="*/ 18 h 146"/>
                <a:gd name="T72" fmla="*/ 0 w 168"/>
                <a:gd name="T73" fmla="*/ 16 h 146"/>
                <a:gd name="T74" fmla="*/ 58 w 168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8" h="146">
                  <a:moveTo>
                    <a:pt x="58" y="30"/>
                  </a:moveTo>
                  <a:lnTo>
                    <a:pt x="58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2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8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48" y="122"/>
                  </a:lnTo>
                  <a:lnTo>
                    <a:pt x="150" y="128"/>
                  </a:lnTo>
                  <a:lnTo>
                    <a:pt x="150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68" y="134"/>
                  </a:lnTo>
                  <a:lnTo>
                    <a:pt x="168" y="146"/>
                  </a:lnTo>
                  <a:lnTo>
                    <a:pt x="88" y="146"/>
                  </a:lnTo>
                  <a:lnTo>
                    <a:pt x="88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6" y="128"/>
                  </a:lnTo>
                  <a:lnTo>
                    <a:pt x="106" y="128"/>
                  </a:lnTo>
                  <a:lnTo>
                    <a:pt x="108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08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0" y="24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6" y="36"/>
                  </a:lnTo>
                  <a:lnTo>
                    <a:pt x="58" y="44"/>
                  </a:lnTo>
                  <a:lnTo>
                    <a:pt x="58" y="108"/>
                  </a:lnTo>
                  <a:lnTo>
                    <a:pt x="58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6" y="132"/>
                  </a:lnTo>
                  <a:lnTo>
                    <a:pt x="76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25"/>
            <p:cNvSpPr>
              <a:spLocks/>
            </p:cNvSpPr>
            <p:nvPr/>
          </p:nvSpPr>
          <p:spPr bwMode="auto">
            <a:xfrm>
              <a:off x="3629" y="1961"/>
              <a:ext cx="82" cy="192"/>
            </a:xfrm>
            <a:custGeom>
              <a:avLst/>
              <a:gdLst>
                <a:gd name="T0" fmla="*/ 82 w 82"/>
                <a:gd name="T1" fmla="*/ 192 h 192"/>
                <a:gd name="T2" fmla="*/ 0 w 82"/>
                <a:gd name="T3" fmla="*/ 192 h 192"/>
                <a:gd name="T4" fmla="*/ 0 w 82"/>
                <a:gd name="T5" fmla="*/ 180 h 192"/>
                <a:gd name="T6" fmla="*/ 2 w 82"/>
                <a:gd name="T7" fmla="*/ 180 h 192"/>
                <a:gd name="T8" fmla="*/ 2 w 82"/>
                <a:gd name="T9" fmla="*/ 180 h 192"/>
                <a:gd name="T10" fmla="*/ 14 w 82"/>
                <a:gd name="T11" fmla="*/ 178 h 192"/>
                <a:gd name="T12" fmla="*/ 18 w 82"/>
                <a:gd name="T13" fmla="*/ 174 h 192"/>
                <a:gd name="T14" fmla="*/ 18 w 82"/>
                <a:gd name="T15" fmla="*/ 174 h 192"/>
                <a:gd name="T16" fmla="*/ 20 w 82"/>
                <a:gd name="T17" fmla="*/ 168 h 192"/>
                <a:gd name="T18" fmla="*/ 20 w 82"/>
                <a:gd name="T19" fmla="*/ 154 h 192"/>
                <a:gd name="T20" fmla="*/ 20 w 82"/>
                <a:gd name="T21" fmla="*/ 38 h 192"/>
                <a:gd name="T22" fmla="*/ 20 w 82"/>
                <a:gd name="T23" fmla="*/ 38 h 192"/>
                <a:gd name="T24" fmla="*/ 20 w 82"/>
                <a:gd name="T25" fmla="*/ 24 h 192"/>
                <a:gd name="T26" fmla="*/ 18 w 82"/>
                <a:gd name="T27" fmla="*/ 16 h 192"/>
                <a:gd name="T28" fmla="*/ 18 w 82"/>
                <a:gd name="T29" fmla="*/ 16 h 192"/>
                <a:gd name="T30" fmla="*/ 14 w 82"/>
                <a:gd name="T31" fmla="*/ 14 h 192"/>
                <a:gd name="T32" fmla="*/ 2 w 82"/>
                <a:gd name="T33" fmla="*/ 12 h 192"/>
                <a:gd name="T34" fmla="*/ 0 w 82"/>
                <a:gd name="T35" fmla="*/ 12 h 192"/>
                <a:gd name="T36" fmla="*/ 0 w 82"/>
                <a:gd name="T37" fmla="*/ 0 h 192"/>
                <a:gd name="T38" fmla="*/ 82 w 82"/>
                <a:gd name="T39" fmla="*/ 0 h 192"/>
                <a:gd name="T40" fmla="*/ 82 w 82"/>
                <a:gd name="T41" fmla="*/ 12 h 192"/>
                <a:gd name="T42" fmla="*/ 80 w 82"/>
                <a:gd name="T43" fmla="*/ 12 h 192"/>
                <a:gd name="T44" fmla="*/ 80 w 82"/>
                <a:gd name="T45" fmla="*/ 12 h 192"/>
                <a:gd name="T46" fmla="*/ 68 w 82"/>
                <a:gd name="T47" fmla="*/ 14 h 192"/>
                <a:gd name="T48" fmla="*/ 64 w 82"/>
                <a:gd name="T49" fmla="*/ 16 h 192"/>
                <a:gd name="T50" fmla="*/ 64 w 82"/>
                <a:gd name="T51" fmla="*/ 16 h 192"/>
                <a:gd name="T52" fmla="*/ 62 w 82"/>
                <a:gd name="T53" fmla="*/ 24 h 192"/>
                <a:gd name="T54" fmla="*/ 60 w 82"/>
                <a:gd name="T55" fmla="*/ 38 h 192"/>
                <a:gd name="T56" fmla="*/ 60 w 82"/>
                <a:gd name="T57" fmla="*/ 154 h 192"/>
                <a:gd name="T58" fmla="*/ 60 w 82"/>
                <a:gd name="T59" fmla="*/ 154 h 192"/>
                <a:gd name="T60" fmla="*/ 62 w 82"/>
                <a:gd name="T61" fmla="*/ 168 h 192"/>
                <a:gd name="T62" fmla="*/ 64 w 82"/>
                <a:gd name="T63" fmla="*/ 174 h 192"/>
                <a:gd name="T64" fmla="*/ 64 w 82"/>
                <a:gd name="T65" fmla="*/ 174 h 192"/>
                <a:gd name="T66" fmla="*/ 68 w 82"/>
                <a:gd name="T67" fmla="*/ 178 h 192"/>
                <a:gd name="T68" fmla="*/ 80 w 82"/>
                <a:gd name="T69" fmla="*/ 180 h 192"/>
                <a:gd name="T70" fmla="*/ 82 w 82"/>
                <a:gd name="T71" fmla="*/ 180 h 192"/>
                <a:gd name="T72" fmla="*/ 82 w 82"/>
                <a:gd name="T73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192">
                  <a:moveTo>
                    <a:pt x="82" y="192"/>
                  </a:moveTo>
                  <a:lnTo>
                    <a:pt x="0" y="192"/>
                  </a:lnTo>
                  <a:lnTo>
                    <a:pt x="0" y="180"/>
                  </a:lnTo>
                  <a:lnTo>
                    <a:pt x="2" y="180"/>
                  </a:lnTo>
                  <a:lnTo>
                    <a:pt x="2" y="180"/>
                  </a:lnTo>
                  <a:lnTo>
                    <a:pt x="14" y="178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20" y="168"/>
                  </a:lnTo>
                  <a:lnTo>
                    <a:pt x="20" y="154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82" y="0"/>
                  </a:lnTo>
                  <a:lnTo>
                    <a:pt x="82" y="12"/>
                  </a:lnTo>
                  <a:lnTo>
                    <a:pt x="80" y="12"/>
                  </a:lnTo>
                  <a:lnTo>
                    <a:pt x="80" y="12"/>
                  </a:lnTo>
                  <a:lnTo>
                    <a:pt x="68" y="14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2" y="24"/>
                  </a:lnTo>
                  <a:lnTo>
                    <a:pt x="60" y="38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68"/>
                  </a:lnTo>
                  <a:lnTo>
                    <a:pt x="64" y="174"/>
                  </a:lnTo>
                  <a:lnTo>
                    <a:pt x="64" y="174"/>
                  </a:lnTo>
                  <a:lnTo>
                    <a:pt x="68" y="178"/>
                  </a:lnTo>
                  <a:lnTo>
                    <a:pt x="80" y="180"/>
                  </a:lnTo>
                  <a:lnTo>
                    <a:pt x="82" y="180"/>
                  </a:lnTo>
                  <a:lnTo>
                    <a:pt x="82" y="1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26"/>
            <p:cNvSpPr>
              <a:spLocks/>
            </p:cNvSpPr>
            <p:nvPr/>
          </p:nvSpPr>
          <p:spPr bwMode="auto">
            <a:xfrm>
              <a:off x="3731" y="1949"/>
              <a:ext cx="80" cy="204"/>
            </a:xfrm>
            <a:custGeom>
              <a:avLst/>
              <a:gdLst>
                <a:gd name="T0" fmla="*/ 58 w 80"/>
                <a:gd name="T1" fmla="*/ 0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36 h 204"/>
                <a:gd name="T40" fmla="*/ 20 w 80"/>
                <a:gd name="T41" fmla="*/ 36 h 204"/>
                <a:gd name="T42" fmla="*/ 20 w 80"/>
                <a:gd name="T43" fmla="*/ 24 h 204"/>
                <a:gd name="T44" fmla="*/ 18 w 80"/>
                <a:gd name="T45" fmla="*/ 16 h 204"/>
                <a:gd name="T46" fmla="*/ 18 w 80"/>
                <a:gd name="T47" fmla="*/ 16 h 204"/>
                <a:gd name="T48" fmla="*/ 12 w 80"/>
                <a:gd name="T49" fmla="*/ 14 h 204"/>
                <a:gd name="T50" fmla="*/ 2 w 80"/>
                <a:gd name="T51" fmla="*/ 12 h 204"/>
                <a:gd name="T52" fmla="*/ 0 w 80"/>
                <a:gd name="T53" fmla="*/ 12 h 204"/>
                <a:gd name="T54" fmla="*/ 0 w 80"/>
                <a:gd name="T55" fmla="*/ 0 h 204"/>
                <a:gd name="T56" fmla="*/ 58 w 80"/>
                <a:gd name="T57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0" h="204">
                  <a:moveTo>
                    <a:pt x="58" y="0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2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27"/>
            <p:cNvSpPr>
              <a:spLocks/>
            </p:cNvSpPr>
            <p:nvPr/>
          </p:nvSpPr>
          <p:spPr bwMode="auto">
            <a:xfrm>
              <a:off x="3827" y="1949"/>
              <a:ext cx="80" cy="204"/>
            </a:xfrm>
            <a:custGeom>
              <a:avLst/>
              <a:gdLst>
                <a:gd name="T0" fmla="*/ 60 w 80"/>
                <a:gd name="T1" fmla="*/ 0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36 h 204"/>
                <a:gd name="T40" fmla="*/ 20 w 80"/>
                <a:gd name="T41" fmla="*/ 36 h 204"/>
                <a:gd name="T42" fmla="*/ 20 w 80"/>
                <a:gd name="T43" fmla="*/ 24 h 204"/>
                <a:gd name="T44" fmla="*/ 18 w 80"/>
                <a:gd name="T45" fmla="*/ 16 h 204"/>
                <a:gd name="T46" fmla="*/ 18 w 80"/>
                <a:gd name="T47" fmla="*/ 16 h 204"/>
                <a:gd name="T48" fmla="*/ 14 w 80"/>
                <a:gd name="T49" fmla="*/ 14 h 204"/>
                <a:gd name="T50" fmla="*/ 2 w 80"/>
                <a:gd name="T51" fmla="*/ 12 h 204"/>
                <a:gd name="T52" fmla="*/ 0 w 80"/>
                <a:gd name="T53" fmla="*/ 12 h 204"/>
                <a:gd name="T54" fmla="*/ 0 w 80"/>
                <a:gd name="T55" fmla="*/ 0 h 204"/>
                <a:gd name="T56" fmla="*/ 60 w 80"/>
                <a:gd name="T57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0" h="204">
                  <a:moveTo>
                    <a:pt x="60" y="0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28"/>
            <p:cNvSpPr>
              <a:spLocks noEditPoints="1"/>
            </p:cNvSpPr>
            <p:nvPr/>
          </p:nvSpPr>
          <p:spPr bwMode="auto">
            <a:xfrm>
              <a:off x="3923" y="1949"/>
              <a:ext cx="80" cy="204"/>
            </a:xfrm>
            <a:custGeom>
              <a:avLst/>
              <a:gdLst>
                <a:gd name="T0" fmla="*/ 60 w 80"/>
                <a:gd name="T1" fmla="*/ 62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8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4 w 80"/>
                <a:gd name="T25" fmla="*/ 192 h 204"/>
                <a:gd name="T26" fmla="*/ 4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2 w 80"/>
                <a:gd name="T37" fmla="*/ 166 h 204"/>
                <a:gd name="T38" fmla="*/ 22 w 80"/>
                <a:gd name="T39" fmla="*/ 100 h 204"/>
                <a:gd name="T40" fmla="*/ 22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4 w 80"/>
                <a:gd name="T49" fmla="*/ 76 h 204"/>
                <a:gd name="T50" fmla="*/ 4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60 w 80"/>
                <a:gd name="T57" fmla="*/ 62 h 204"/>
                <a:gd name="T58" fmla="*/ 22 w 80"/>
                <a:gd name="T59" fmla="*/ 38 h 204"/>
                <a:gd name="T60" fmla="*/ 22 w 80"/>
                <a:gd name="T61" fmla="*/ 0 h 204"/>
                <a:gd name="T62" fmla="*/ 60 w 80"/>
                <a:gd name="T63" fmla="*/ 0 h 204"/>
                <a:gd name="T64" fmla="*/ 60 w 80"/>
                <a:gd name="T65" fmla="*/ 38 h 204"/>
                <a:gd name="T66" fmla="*/ 22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60" y="62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100"/>
                  </a:lnTo>
                  <a:lnTo>
                    <a:pt x="22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4" y="76"/>
                  </a:lnTo>
                  <a:lnTo>
                    <a:pt x="4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60" y="62"/>
                  </a:lnTo>
                  <a:close/>
                  <a:moveTo>
                    <a:pt x="22" y="38"/>
                  </a:moveTo>
                  <a:lnTo>
                    <a:pt x="22" y="0"/>
                  </a:lnTo>
                  <a:lnTo>
                    <a:pt x="60" y="0"/>
                  </a:lnTo>
                  <a:lnTo>
                    <a:pt x="60" y="38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29"/>
            <p:cNvSpPr>
              <a:spLocks/>
            </p:cNvSpPr>
            <p:nvPr/>
          </p:nvSpPr>
          <p:spPr bwMode="auto">
            <a:xfrm>
              <a:off x="4017" y="2007"/>
              <a:ext cx="170" cy="146"/>
            </a:xfrm>
            <a:custGeom>
              <a:avLst/>
              <a:gdLst>
                <a:gd name="T0" fmla="*/ 60 w 170"/>
                <a:gd name="T1" fmla="*/ 30 h 146"/>
                <a:gd name="T2" fmla="*/ 80 w 170"/>
                <a:gd name="T3" fmla="*/ 8 h 146"/>
                <a:gd name="T4" fmla="*/ 94 w 170"/>
                <a:gd name="T5" fmla="*/ 2 h 146"/>
                <a:gd name="T6" fmla="*/ 108 w 170"/>
                <a:gd name="T7" fmla="*/ 0 h 146"/>
                <a:gd name="T8" fmla="*/ 124 w 170"/>
                <a:gd name="T9" fmla="*/ 4 h 146"/>
                <a:gd name="T10" fmla="*/ 138 w 170"/>
                <a:gd name="T11" fmla="*/ 12 h 146"/>
                <a:gd name="T12" fmla="*/ 142 w 170"/>
                <a:gd name="T13" fmla="*/ 18 h 146"/>
                <a:gd name="T14" fmla="*/ 148 w 170"/>
                <a:gd name="T15" fmla="*/ 36 h 146"/>
                <a:gd name="T16" fmla="*/ 148 w 170"/>
                <a:gd name="T17" fmla="*/ 108 h 146"/>
                <a:gd name="T18" fmla="*/ 150 w 170"/>
                <a:gd name="T19" fmla="*/ 122 h 146"/>
                <a:gd name="T20" fmla="*/ 152 w 170"/>
                <a:gd name="T21" fmla="*/ 128 h 146"/>
                <a:gd name="T22" fmla="*/ 166 w 170"/>
                <a:gd name="T23" fmla="*/ 134 h 146"/>
                <a:gd name="T24" fmla="*/ 170 w 170"/>
                <a:gd name="T25" fmla="*/ 146 h 146"/>
                <a:gd name="T26" fmla="*/ 90 w 170"/>
                <a:gd name="T27" fmla="*/ 134 h 146"/>
                <a:gd name="T28" fmla="*/ 92 w 170"/>
                <a:gd name="T29" fmla="*/ 134 h 146"/>
                <a:gd name="T30" fmla="*/ 108 w 170"/>
                <a:gd name="T31" fmla="*/ 128 h 146"/>
                <a:gd name="T32" fmla="*/ 110 w 170"/>
                <a:gd name="T33" fmla="*/ 122 h 146"/>
                <a:gd name="T34" fmla="*/ 110 w 170"/>
                <a:gd name="T35" fmla="*/ 50 h 146"/>
                <a:gd name="T36" fmla="*/ 110 w 170"/>
                <a:gd name="T37" fmla="*/ 36 h 146"/>
                <a:gd name="T38" fmla="*/ 106 w 170"/>
                <a:gd name="T39" fmla="*/ 28 h 146"/>
                <a:gd name="T40" fmla="*/ 94 w 170"/>
                <a:gd name="T41" fmla="*/ 24 h 146"/>
                <a:gd name="T42" fmla="*/ 84 w 170"/>
                <a:gd name="T43" fmla="*/ 24 h 146"/>
                <a:gd name="T44" fmla="*/ 76 w 170"/>
                <a:gd name="T45" fmla="*/ 28 h 146"/>
                <a:gd name="T46" fmla="*/ 60 w 170"/>
                <a:gd name="T47" fmla="*/ 44 h 146"/>
                <a:gd name="T48" fmla="*/ 60 w 170"/>
                <a:gd name="T49" fmla="*/ 108 h 146"/>
                <a:gd name="T50" fmla="*/ 62 w 170"/>
                <a:gd name="T51" fmla="*/ 128 h 146"/>
                <a:gd name="T52" fmla="*/ 68 w 170"/>
                <a:gd name="T53" fmla="*/ 132 h 146"/>
                <a:gd name="T54" fmla="*/ 80 w 170"/>
                <a:gd name="T55" fmla="*/ 134 h 146"/>
                <a:gd name="T56" fmla="*/ 0 w 170"/>
                <a:gd name="T57" fmla="*/ 146 h 146"/>
                <a:gd name="T58" fmla="*/ 2 w 170"/>
                <a:gd name="T59" fmla="*/ 134 h 146"/>
                <a:gd name="T60" fmla="*/ 14 w 170"/>
                <a:gd name="T61" fmla="*/ 132 h 146"/>
                <a:gd name="T62" fmla="*/ 18 w 170"/>
                <a:gd name="T63" fmla="*/ 128 h 146"/>
                <a:gd name="T64" fmla="*/ 22 w 170"/>
                <a:gd name="T65" fmla="*/ 108 h 146"/>
                <a:gd name="T66" fmla="*/ 22 w 170"/>
                <a:gd name="T67" fmla="*/ 42 h 146"/>
                <a:gd name="T68" fmla="*/ 18 w 170"/>
                <a:gd name="T69" fmla="*/ 20 h 146"/>
                <a:gd name="T70" fmla="*/ 14 w 170"/>
                <a:gd name="T71" fmla="*/ 18 h 146"/>
                <a:gd name="T72" fmla="*/ 0 w 170"/>
                <a:gd name="T73" fmla="*/ 16 h 146"/>
                <a:gd name="T74" fmla="*/ 60 w 170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146">
                  <a:moveTo>
                    <a:pt x="60" y="30"/>
                  </a:move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4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8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50" y="122"/>
                  </a:lnTo>
                  <a:lnTo>
                    <a:pt x="152" y="128"/>
                  </a:lnTo>
                  <a:lnTo>
                    <a:pt x="152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70" y="134"/>
                  </a:lnTo>
                  <a:lnTo>
                    <a:pt x="170" y="146"/>
                  </a:lnTo>
                  <a:lnTo>
                    <a:pt x="90" y="146"/>
                  </a:lnTo>
                  <a:lnTo>
                    <a:pt x="90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8" y="128"/>
                  </a:lnTo>
                  <a:lnTo>
                    <a:pt x="108" y="128"/>
                  </a:lnTo>
                  <a:lnTo>
                    <a:pt x="110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10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2" y="24"/>
                  </a:lnTo>
                  <a:lnTo>
                    <a:pt x="94" y="24"/>
                  </a:lnTo>
                  <a:lnTo>
                    <a:pt x="94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8" y="36"/>
                  </a:lnTo>
                  <a:lnTo>
                    <a:pt x="60" y="44"/>
                  </a:ln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78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2" y="108"/>
                  </a:lnTo>
                  <a:lnTo>
                    <a:pt x="22" y="42"/>
                  </a:lnTo>
                  <a:lnTo>
                    <a:pt x="22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30"/>
            <p:cNvSpPr>
              <a:spLocks noEditPoints="1"/>
            </p:cNvSpPr>
            <p:nvPr/>
          </p:nvSpPr>
          <p:spPr bwMode="auto">
            <a:xfrm>
              <a:off x="4191" y="2007"/>
              <a:ext cx="148" cy="148"/>
            </a:xfrm>
            <a:custGeom>
              <a:avLst/>
              <a:gdLst>
                <a:gd name="T0" fmla="*/ 74 w 148"/>
                <a:gd name="T1" fmla="*/ 148 h 148"/>
                <a:gd name="T2" fmla="*/ 44 w 148"/>
                <a:gd name="T3" fmla="*/ 144 h 148"/>
                <a:gd name="T4" fmla="*/ 20 w 148"/>
                <a:gd name="T5" fmla="*/ 128 h 148"/>
                <a:gd name="T6" fmla="*/ 12 w 148"/>
                <a:gd name="T7" fmla="*/ 118 h 148"/>
                <a:gd name="T8" fmla="*/ 2 w 148"/>
                <a:gd name="T9" fmla="*/ 90 h 148"/>
                <a:gd name="T10" fmla="*/ 0 w 148"/>
                <a:gd name="T11" fmla="*/ 74 h 148"/>
                <a:gd name="T12" fmla="*/ 6 w 148"/>
                <a:gd name="T13" fmla="*/ 44 h 148"/>
                <a:gd name="T14" fmla="*/ 20 w 148"/>
                <a:gd name="T15" fmla="*/ 20 h 148"/>
                <a:gd name="T16" fmla="*/ 32 w 148"/>
                <a:gd name="T17" fmla="*/ 12 h 148"/>
                <a:gd name="T18" fmla="*/ 58 w 148"/>
                <a:gd name="T19" fmla="*/ 2 h 148"/>
                <a:gd name="T20" fmla="*/ 74 w 148"/>
                <a:gd name="T21" fmla="*/ 0 h 148"/>
                <a:gd name="T22" fmla="*/ 106 w 148"/>
                <a:gd name="T23" fmla="*/ 6 h 148"/>
                <a:gd name="T24" fmla="*/ 128 w 148"/>
                <a:gd name="T25" fmla="*/ 20 h 148"/>
                <a:gd name="T26" fmla="*/ 136 w 148"/>
                <a:gd name="T27" fmla="*/ 32 h 148"/>
                <a:gd name="T28" fmla="*/ 146 w 148"/>
                <a:gd name="T29" fmla="*/ 58 h 148"/>
                <a:gd name="T30" fmla="*/ 148 w 148"/>
                <a:gd name="T31" fmla="*/ 74 h 148"/>
                <a:gd name="T32" fmla="*/ 144 w 148"/>
                <a:gd name="T33" fmla="*/ 106 h 148"/>
                <a:gd name="T34" fmla="*/ 128 w 148"/>
                <a:gd name="T35" fmla="*/ 128 h 148"/>
                <a:gd name="T36" fmla="*/ 118 w 148"/>
                <a:gd name="T37" fmla="*/ 138 h 148"/>
                <a:gd name="T38" fmla="*/ 90 w 148"/>
                <a:gd name="T39" fmla="*/ 148 h 148"/>
                <a:gd name="T40" fmla="*/ 74 w 148"/>
                <a:gd name="T41" fmla="*/ 148 h 148"/>
                <a:gd name="T42" fmla="*/ 74 w 148"/>
                <a:gd name="T43" fmla="*/ 134 h 148"/>
                <a:gd name="T44" fmla="*/ 88 w 148"/>
                <a:gd name="T45" fmla="*/ 132 h 148"/>
                <a:gd name="T46" fmla="*/ 98 w 148"/>
                <a:gd name="T47" fmla="*/ 120 h 148"/>
                <a:gd name="T48" fmla="*/ 102 w 148"/>
                <a:gd name="T49" fmla="*/ 112 h 148"/>
                <a:gd name="T50" fmla="*/ 106 w 148"/>
                <a:gd name="T51" fmla="*/ 74 h 148"/>
                <a:gd name="T52" fmla="*/ 104 w 148"/>
                <a:gd name="T53" fmla="*/ 48 h 148"/>
                <a:gd name="T54" fmla="*/ 98 w 148"/>
                <a:gd name="T55" fmla="*/ 30 h 148"/>
                <a:gd name="T56" fmla="*/ 94 w 148"/>
                <a:gd name="T57" fmla="*/ 22 h 148"/>
                <a:gd name="T58" fmla="*/ 82 w 148"/>
                <a:gd name="T59" fmla="*/ 14 h 148"/>
                <a:gd name="T60" fmla="*/ 74 w 148"/>
                <a:gd name="T61" fmla="*/ 14 h 148"/>
                <a:gd name="T62" fmla="*/ 60 w 148"/>
                <a:gd name="T63" fmla="*/ 18 h 148"/>
                <a:gd name="T64" fmla="*/ 50 w 148"/>
                <a:gd name="T65" fmla="*/ 30 h 148"/>
                <a:gd name="T66" fmla="*/ 48 w 148"/>
                <a:gd name="T67" fmla="*/ 38 h 148"/>
                <a:gd name="T68" fmla="*/ 42 w 148"/>
                <a:gd name="T69" fmla="*/ 74 h 148"/>
                <a:gd name="T70" fmla="*/ 44 w 148"/>
                <a:gd name="T71" fmla="*/ 100 h 148"/>
                <a:gd name="T72" fmla="*/ 50 w 148"/>
                <a:gd name="T73" fmla="*/ 120 h 148"/>
                <a:gd name="T74" fmla="*/ 56 w 148"/>
                <a:gd name="T75" fmla="*/ 126 h 148"/>
                <a:gd name="T76" fmla="*/ 68 w 148"/>
                <a:gd name="T77" fmla="*/ 134 h 148"/>
                <a:gd name="T78" fmla="*/ 74 w 148"/>
                <a:gd name="T7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48" h="148">
                  <a:moveTo>
                    <a:pt x="74" y="148"/>
                  </a:moveTo>
                  <a:lnTo>
                    <a:pt x="74" y="148"/>
                  </a:lnTo>
                  <a:lnTo>
                    <a:pt x="58" y="148"/>
                  </a:lnTo>
                  <a:lnTo>
                    <a:pt x="44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6" y="106"/>
                  </a:lnTo>
                  <a:lnTo>
                    <a:pt x="2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58"/>
                  </a:lnTo>
                  <a:lnTo>
                    <a:pt x="6" y="44"/>
                  </a:lnTo>
                  <a:lnTo>
                    <a:pt x="12" y="32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32" y="12"/>
                  </a:lnTo>
                  <a:lnTo>
                    <a:pt x="44" y="6"/>
                  </a:lnTo>
                  <a:lnTo>
                    <a:pt x="58" y="2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2"/>
                  </a:lnTo>
                  <a:lnTo>
                    <a:pt x="106" y="6"/>
                  </a:lnTo>
                  <a:lnTo>
                    <a:pt x="118" y="12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36" y="32"/>
                  </a:lnTo>
                  <a:lnTo>
                    <a:pt x="144" y="44"/>
                  </a:lnTo>
                  <a:lnTo>
                    <a:pt x="146" y="58"/>
                  </a:lnTo>
                  <a:lnTo>
                    <a:pt x="148" y="74"/>
                  </a:lnTo>
                  <a:lnTo>
                    <a:pt x="148" y="74"/>
                  </a:lnTo>
                  <a:lnTo>
                    <a:pt x="146" y="90"/>
                  </a:lnTo>
                  <a:lnTo>
                    <a:pt x="144" y="106"/>
                  </a:lnTo>
                  <a:lnTo>
                    <a:pt x="136" y="118"/>
                  </a:lnTo>
                  <a:lnTo>
                    <a:pt x="128" y="128"/>
                  </a:lnTo>
                  <a:lnTo>
                    <a:pt x="128" y="128"/>
                  </a:lnTo>
                  <a:lnTo>
                    <a:pt x="118" y="138"/>
                  </a:lnTo>
                  <a:lnTo>
                    <a:pt x="106" y="144"/>
                  </a:lnTo>
                  <a:lnTo>
                    <a:pt x="90" y="148"/>
                  </a:lnTo>
                  <a:lnTo>
                    <a:pt x="74" y="148"/>
                  </a:lnTo>
                  <a:lnTo>
                    <a:pt x="74" y="148"/>
                  </a:lnTo>
                  <a:close/>
                  <a:moveTo>
                    <a:pt x="74" y="134"/>
                  </a:moveTo>
                  <a:lnTo>
                    <a:pt x="74" y="134"/>
                  </a:lnTo>
                  <a:lnTo>
                    <a:pt x="82" y="134"/>
                  </a:lnTo>
                  <a:lnTo>
                    <a:pt x="88" y="132"/>
                  </a:lnTo>
                  <a:lnTo>
                    <a:pt x="94" y="126"/>
                  </a:lnTo>
                  <a:lnTo>
                    <a:pt x="98" y="120"/>
                  </a:lnTo>
                  <a:lnTo>
                    <a:pt x="98" y="120"/>
                  </a:lnTo>
                  <a:lnTo>
                    <a:pt x="102" y="112"/>
                  </a:lnTo>
                  <a:lnTo>
                    <a:pt x="104" y="100"/>
                  </a:lnTo>
                  <a:lnTo>
                    <a:pt x="106" y="74"/>
                  </a:lnTo>
                  <a:lnTo>
                    <a:pt x="106" y="74"/>
                  </a:lnTo>
                  <a:lnTo>
                    <a:pt x="104" y="48"/>
                  </a:lnTo>
                  <a:lnTo>
                    <a:pt x="102" y="38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94" y="22"/>
                  </a:lnTo>
                  <a:lnTo>
                    <a:pt x="88" y="18"/>
                  </a:lnTo>
                  <a:lnTo>
                    <a:pt x="82" y="14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68" y="14"/>
                  </a:lnTo>
                  <a:lnTo>
                    <a:pt x="60" y="18"/>
                  </a:lnTo>
                  <a:lnTo>
                    <a:pt x="56" y="22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48" y="38"/>
                  </a:lnTo>
                  <a:lnTo>
                    <a:pt x="44" y="48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4" y="100"/>
                  </a:lnTo>
                  <a:lnTo>
                    <a:pt x="48" y="112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56" y="126"/>
                  </a:lnTo>
                  <a:lnTo>
                    <a:pt x="60" y="132"/>
                  </a:lnTo>
                  <a:lnTo>
                    <a:pt x="68" y="134"/>
                  </a:lnTo>
                  <a:lnTo>
                    <a:pt x="74" y="134"/>
                  </a:lnTo>
                  <a:lnTo>
                    <a:pt x="74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31"/>
            <p:cNvSpPr>
              <a:spLocks noEditPoints="1"/>
            </p:cNvSpPr>
            <p:nvPr/>
          </p:nvSpPr>
          <p:spPr bwMode="auto">
            <a:xfrm>
              <a:off x="4351" y="1949"/>
              <a:ext cx="80" cy="204"/>
            </a:xfrm>
            <a:custGeom>
              <a:avLst/>
              <a:gdLst>
                <a:gd name="T0" fmla="*/ 58 w 80"/>
                <a:gd name="T1" fmla="*/ 62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100 h 204"/>
                <a:gd name="T40" fmla="*/ 20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2 w 80"/>
                <a:gd name="T49" fmla="*/ 76 h 204"/>
                <a:gd name="T50" fmla="*/ 2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58 w 80"/>
                <a:gd name="T57" fmla="*/ 62 h 204"/>
                <a:gd name="T58" fmla="*/ 20 w 80"/>
                <a:gd name="T59" fmla="*/ 38 h 204"/>
                <a:gd name="T60" fmla="*/ 20 w 80"/>
                <a:gd name="T61" fmla="*/ 0 h 204"/>
                <a:gd name="T62" fmla="*/ 58 w 80"/>
                <a:gd name="T63" fmla="*/ 0 h 204"/>
                <a:gd name="T64" fmla="*/ 58 w 80"/>
                <a:gd name="T65" fmla="*/ 38 h 204"/>
                <a:gd name="T66" fmla="*/ 20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58" y="62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2" y="76"/>
                  </a:lnTo>
                  <a:lnTo>
                    <a:pt x="2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58" y="62"/>
                  </a:lnTo>
                  <a:close/>
                  <a:moveTo>
                    <a:pt x="20" y="38"/>
                  </a:moveTo>
                  <a:lnTo>
                    <a:pt x="20" y="0"/>
                  </a:lnTo>
                  <a:lnTo>
                    <a:pt x="58" y="0"/>
                  </a:lnTo>
                  <a:lnTo>
                    <a:pt x="58" y="38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32"/>
            <p:cNvSpPr>
              <a:spLocks/>
            </p:cNvSpPr>
            <p:nvPr/>
          </p:nvSpPr>
          <p:spPr bwMode="auto">
            <a:xfrm>
              <a:off x="4447" y="2007"/>
              <a:ext cx="114" cy="148"/>
            </a:xfrm>
            <a:custGeom>
              <a:avLst/>
              <a:gdLst>
                <a:gd name="T0" fmla="*/ 0 w 114"/>
                <a:gd name="T1" fmla="*/ 102 h 148"/>
                <a:gd name="T2" fmla="*/ 18 w 114"/>
                <a:gd name="T3" fmla="*/ 104 h 148"/>
                <a:gd name="T4" fmla="*/ 20 w 114"/>
                <a:gd name="T5" fmla="*/ 118 h 148"/>
                <a:gd name="T6" fmla="*/ 22 w 114"/>
                <a:gd name="T7" fmla="*/ 126 h 148"/>
                <a:gd name="T8" fmla="*/ 36 w 114"/>
                <a:gd name="T9" fmla="*/ 134 h 148"/>
                <a:gd name="T10" fmla="*/ 54 w 114"/>
                <a:gd name="T11" fmla="*/ 136 h 148"/>
                <a:gd name="T12" fmla="*/ 62 w 114"/>
                <a:gd name="T13" fmla="*/ 134 h 148"/>
                <a:gd name="T14" fmla="*/ 70 w 114"/>
                <a:gd name="T15" fmla="*/ 130 h 148"/>
                <a:gd name="T16" fmla="*/ 76 w 114"/>
                <a:gd name="T17" fmla="*/ 114 h 148"/>
                <a:gd name="T18" fmla="*/ 76 w 114"/>
                <a:gd name="T19" fmla="*/ 108 h 148"/>
                <a:gd name="T20" fmla="*/ 64 w 114"/>
                <a:gd name="T21" fmla="*/ 96 h 148"/>
                <a:gd name="T22" fmla="*/ 40 w 114"/>
                <a:gd name="T23" fmla="*/ 86 h 148"/>
                <a:gd name="T24" fmla="*/ 24 w 114"/>
                <a:gd name="T25" fmla="*/ 78 h 148"/>
                <a:gd name="T26" fmla="*/ 6 w 114"/>
                <a:gd name="T27" fmla="*/ 62 h 148"/>
                <a:gd name="T28" fmla="*/ 0 w 114"/>
                <a:gd name="T29" fmla="*/ 50 h 148"/>
                <a:gd name="T30" fmla="*/ 0 w 114"/>
                <a:gd name="T31" fmla="*/ 42 h 148"/>
                <a:gd name="T32" fmla="*/ 4 w 114"/>
                <a:gd name="T33" fmla="*/ 26 h 148"/>
                <a:gd name="T34" fmla="*/ 16 w 114"/>
                <a:gd name="T35" fmla="*/ 12 h 148"/>
                <a:gd name="T36" fmla="*/ 24 w 114"/>
                <a:gd name="T37" fmla="*/ 6 h 148"/>
                <a:gd name="T38" fmla="*/ 46 w 114"/>
                <a:gd name="T39" fmla="*/ 2 h 148"/>
                <a:gd name="T40" fmla="*/ 58 w 114"/>
                <a:gd name="T41" fmla="*/ 0 h 148"/>
                <a:gd name="T42" fmla="*/ 102 w 114"/>
                <a:gd name="T43" fmla="*/ 8 h 148"/>
                <a:gd name="T44" fmla="*/ 84 w 114"/>
                <a:gd name="T45" fmla="*/ 42 h 148"/>
                <a:gd name="T46" fmla="*/ 84 w 114"/>
                <a:gd name="T47" fmla="*/ 32 h 148"/>
                <a:gd name="T48" fmla="*/ 82 w 114"/>
                <a:gd name="T49" fmla="*/ 24 h 148"/>
                <a:gd name="T50" fmla="*/ 72 w 114"/>
                <a:gd name="T51" fmla="*/ 14 h 148"/>
                <a:gd name="T52" fmla="*/ 60 w 114"/>
                <a:gd name="T53" fmla="*/ 12 h 148"/>
                <a:gd name="T54" fmla="*/ 44 w 114"/>
                <a:gd name="T55" fmla="*/ 18 h 148"/>
                <a:gd name="T56" fmla="*/ 38 w 114"/>
                <a:gd name="T57" fmla="*/ 26 h 148"/>
                <a:gd name="T58" fmla="*/ 36 w 114"/>
                <a:gd name="T59" fmla="*/ 36 h 148"/>
                <a:gd name="T60" fmla="*/ 42 w 114"/>
                <a:gd name="T61" fmla="*/ 48 h 148"/>
                <a:gd name="T62" fmla="*/ 50 w 114"/>
                <a:gd name="T63" fmla="*/ 52 h 148"/>
                <a:gd name="T64" fmla="*/ 74 w 114"/>
                <a:gd name="T65" fmla="*/ 62 h 148"/>
                <a:gd name="T66" fmla="*/ 92 w 114"/>
                <a:gd name="T67" fmla="*/ 72 h 148"/>
                <a:gd name="T68" fmla="*/ 110 w 114"/>
                <a:gd name="T69" fmla="*/ 86 h 148"/>
                <a:gd name="T70" fmla="*/ 114 w 114"/>
                <a:gd name="T71" fmla="*/ 98 h 148"/>
                <a:gd name="T72" fmla="*/ 114 w 114"/>
                <a:gd name="T73" fmla="*/ 104 h 148"/>
                <a:gd name="T74" fmla="*/ 110 w 114"/>
                <a:gd name="T75" fmla="*/ 122 h 148"/>
                <a:gd name="T76" fmla="*/ 98 w 114"/>
                <a:gd name="T77" fmla="*/ 136 h 148"/>
                <a:gd name="T78" fmla="*/ 88 w 114"/>
                <a:gd name="T79" fmla="*/ 142 h 148"/>
                <a:gd name="T80" fmla="*/ 68 w 114"/>
                <a:gd name="T81" fmla="*/ 148 h 148"/>
                <a:gd name="T82" fmla="*/ 56 w 114"/>
                <a:gd name="T83" fmla="*/ 148 h 148"/>
                <a:gd name="T84" fmla="*/ 26 w 114"/>
                <a:gd name="T85" fmla="*/ 146 h 148"/>
                <a:gd name="T86" fmla="*/ 0 w 114"/>
                <a:gd name="T87" fmla="*/ 13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" h="148">
                  <a:moveTo>
                    <a:pt x="0" y="138"/>
                  </a:moveTo>
                  <a:lnTo>
                    <a:pt x="0" y="102"/>
                  </a:lnTo>
                  <a:lnTo>
                    <a:pt x="18" y="102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20" y="118"/>
                  </a:lnTo>
                  <a:lnTo>
                    <a:pt x="22" y="126"/>
                  </a:lnTo>
                  <a:lnTo>
                    <a:pt x="22" y="126"/>
                  </a:lnTo>
                  <a:lnTo>
                    <a:pt x="28" y="130"/>
                  </a:lnTo>
                  <a:lnTo>
                    <a:pt x="36" y="134"/>
                  </a:lnTo>
                  <a:lnTo>
                    <a:pt x="44" y="136"/>
                  </a:lnTo>
                  <a:lnTo>
                    <a:pt x="54" y="136"/>
                  </a:lnTo>
                  <a:lnTo>
                    <a:pt x="54" y="136"/>
                  </a:lnTo>
                  <a:lnTo>
                    <a:pt x="62" y="134"/>
                  </a:lnTo>
                  <a:lnTo>
                    <a:pt x="70" y="130"/>
                  </a:lnTo>
                  <a:lnTo>
                    <a:pt x="70" y="130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6" y="108"/>
                  </a:lnTo>
                  <a:lnTo>
                    <a:pt x="70" y="102"/>
                  </a:lnTo>
                  <a:lnTo>
                    <a:pt x="64" y="96"/>
                  </a:lnTo>
                  <a:lnTo>
                    <a:pt x="52" y="90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24" y="78"/>
                  </a:lnTo>
                  <a:lnTo>
                    <a:pt x="10" y="68"/>
                  </a:lnTo>
                  <a:lnTo>
                    <a:pt x="6" y="62"/>
                  </a:lnTo>
                  <a:lnTo>
                    <a:pt x="2" y="56"/>
                  </a:lnTo>
                  <a:lnTo>
                    <a:pt x="0" y="5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2" y="34"/>
                  </a:lnTo>
                  <a:lnTo>
                    <a:pt x="4" y="26"/>
                  </a:lnTo>
                  <a:lnTo>
                    <a:pt x="8" y="18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24" y="6"/>
                  </a:lnTo>
                  <a:lnTo>
                    <a:pt x="34" y="4"/>
                  </a:lnTo>
                  <a:lnTo>
                    <a:pt x="46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80" y="2"/>
                  </a:lnTo>
                  <a:lnTo>
                    <a:pt x="102" y="8"/>
                  </a:lnTo>
                  <a:lnTo>
                    <a:pt x="102" y="42"/>
                  </a:lnTo>
                  <a:lnTo>
                    <a:pt x="84" y="42"/>
                  </a:lnTo>
                  <a:lnTo>
                    <a:pt x="84" y="38"/>
                  </a:lnTo>
                  <a:lnTo>
                    <a:pt x="84" y="32"/>
                  </a:lnTo>
                  <a:lnTo>
                    <a:pt x="84" y="32"/>
                  </a:lnTo>
                  <a:lnTo>
                    <a:pt x="82" y="24"/>
                  </a:lnTo>
                  <a:lnTo>
                    <a:pt x="78" y="18"/>
                  </a:lnTo>
                  <a:lnTo>
                    <a:pt x="72" y="1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52" y="14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8" y="26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8" y="42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50" y="52"/>
                  </a:lnTo>
                  <a:lnTo>
                    <a:pt x="64" y="58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92" y="72"/>
                  </a:lnTo>
                  <a:lnTo>
                    <a:pt x="104" y="80"/>
                  </a:lnTo>
                  <a:lnTo>
                    <a:pt x="110" y="86"/>
                  </a:lnTo>
                  <a:lnTo>
                    <a:pt x="112" y="92"/>
                  </a:lnTo>
                  <a:lnTo>
                    <a:pt x="114" y="98"/>
                  </a:lnTo>
                  <a:lnTo>
                    <a:pt x="114" y="104"/>
                  </a:lnTo>
                  <a:lnTo>
                    <a:pt x="114" y="104"/>
                  </a:lnTo>
                  <a:lnTo>
                    <a:pt x="114" y="114"/>
                  </a:lnTo>
                  <a:lnTo>
                    <a:pt x="110" y="122"/>
                  </a:lnTo>
                  <a:lnTo>
                    <a:pt x="106" y="130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88" y="142"/>
                  </a:lnTo>
                  <a:lnTo>
                    <a:pt x="78" y="146"/>
                  </a:lnTo>
                  <a:lnTo>
                    <a:pt x="68" y="148"/>
                  </a:lnTo>
                  <a:lnTo>
                    <a:pt x="56" y="148"/>
                  </a:lnTo>
                  <a:lnTo>
                    <a:pt x="56" y="148"/>
                  </a:lnTo>
                  <a:lnTo>
                    <a:pt x="40" y="148"/>
                  </a:lnTo>
                  <a:lnTo>
                    <a:pt x="26" y="146"/>
                  </a:lnTo>
                  <a:lnTo>
                    <a:pt x="12" y="144"/>
                  </a:lnTo>
                  <a:lnTo>
                    <a:pt x="0" y="138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33"/>
            <p:cNvSpPr>
              <a:spLocks/>
            </p:cNvSpPr>
            <p:nvPr/>
          </p:nvSpPr>
          <p:spPr bwMode="auto">
            <a:xfrm>
              <a:off x="4629" y="1961"/>
              <a:ext cx="188" cy="196"/>
            </a:xfrm>
            <a:custGeom>
              <a:avLst/>
              <a:gdLst>
                <a:gd name="T0" fmla="*/ 80 w 188"/>
                <a:gd name="T1" fmla="*/ 0 h 196"/>
                <a:gd name="T2" fmla="*/ 78 w 188"/>
                <a:gd name="T3" fmla="*/ 12 h 196"/>
                <a:gd name="T4" fmla="*/ 68 w 188"/>
                <a:gd name="T5" fmla="*/ 14 h 196"/>
                <a:gd name="T6" fmla="*/ 62 w 188"/>
                <a:gd name="T7" fmla="*/ 16 h 196"/>
                <a:gd name="T8" fmla="*/ 60 w 188"/>
                <a:gd name="T9" fmla="*/ 38 h 196"/>
                <a:gd name="T10" fmla="*/ 60 w 188"/>
                <a:gd name="T11" fmla="*/ 120 h 196"/>
                <a:gd name="T12" fmla="*/ 62 w 188"/>
                <a:gd name="T13" fmla="*/ 150 h 196"/>
                <a:gd name="T14" fmla="*/ 70 w 188"/>
                <a:gd name="T15" fmla="*/ 168 h 196"/>
                <a:gd name="T16" fmla="*/ 76 w 188"/>
                <a:gd name="T17" fmla="*/ 176 h 196"/>
                <a:gd name="T18" fmla="*/ 92 w 188"/>
                <a:gd name="T19" fmla="*/ 182 h 196"/>
                <a:gd name="T20" fmla="*/ 102 w 188"/>
                <a:gd name="T21" fmla="*/ 184 h 196"/>
                <a:gd name="T22" fmla="*/ 124 w 188"/>
                <a:gd name="T23" fmla="*/ 180 h 196"/>
                <a:gd name="T24" fmla="*/ 138 w 188"/>
                <a:gd name="T25" fmla="*/ 168 h 196"/>
                <a:gd name="T26" fmla="*/ 144 w 188"/>
                <a:gd name="T27" fmla="*/ 160 h 196"/>
                <a:gd name="T28" fmla="*/ 148 w 188"/>
                <a:gd name="T29" fmla="*/ 134 h 196"/>
                <a:gd name="T30" fmla="*/ 150 w 188"/>
                <a:gd name="T31" fmla="*/ 38 h 196"/>
                <a:gd name="T32" fmla="*/ 148 w 188"/>
                <a:gd name="T33" fmla="*/ 24 h 196"/>
                <a:gd name="T34" fmla="*/ 146 w 188"/>
                <a:gd name="T35" fmla="*/ 16 h 196"/>
                <a:gd name="T36" fmla="*/ 132 w 188"/>
                <a:gd name="T37" fmla="*/ 12 h 196"/>
                <a:gd name="T38" fmla="*/ 128 w 188"/>
                <a:gd name="T39" fmla="*/ 0 h 196"/>
                <a:gd name="T40" fmla="*/ 188 w 188"/>
                <a:gd name="T41" fmla="*/ 12 h 196"/>
                <a:gd name="T42" fmla="*/ 186 w 188"/>
                <a:gd name="T43" fmla="*/ 12 h 196"/>
                <a:gd name="T44" fmla="*/ 172 w 188"/>
                <a:gd name="T45" fmla="*/ 16 h 196"/>
                <a:gd name="T46" fmla="*/ 170 w 188"/>
                <a:gd name="T47" fmla="*/ 24 h 196"/>
                <a:gd name="T48" fmla="*/ 168 w 188"/>
                <a:gd name="T49" fmla="*/ 116 h 196"/>
                <a:gd name="T50" fmla="*/ 168 w 188"/>
                <a:gd name="T51" fmla="*/ 136 h 196"/>
                <a:gd name="T52" fmla="*/ 158 w 188"/>
                <a:gd name="T53" fmla="*/ 166 h 196"/>
                <a:gd name="T54" fmla="*/ 152 w 188"/>
                <a:gd name="T55" fmla="*/ 176 h 196"/>
                <a:gd name="T56" fmla="*/ 130 w 188"/>
                <a:gd name="T57" fmla="*/ 192 h 196"/>
                <a:gd name="T58" fmla="*/ 98 w 188"/>
                <a:gd name="T59" fmla="*/ 196 h 196"/>
                <a:gd name="T60" fmla="*/ 80 w 188"/>
                <a:gd name="T61" fmla="*/ 194 h 196"/>
                <a:gd name="T62" fmla="*/ 50 w 188"/>
                <a:gd name="T63" fmla="*/ 186 h 196"/>
                <a:gd name="T64" fmla="*/ 30 w 188"/>
                <a:gd name="T65" fmla="*/ 166 h 196"/>
                <a:gd name="T66" fmla="*/ 22 w 188"/>
                <a:gd name="T67" fmla="*/ 136 h 196"/>
                <a:gd name="T68" fmla="*/ 20 w 188"/>
                <a:gd name="T69" fmla="*/ 38 h 196"/>
                <a:gd name="T70" fmla="*/ 20 w 188"/>
                <a:gd name="T71" fmla="*/ 24 h 196"/>
                <a:gd name="T72" fmla="*/ 18 w 188"/>
                <a:gd name="T73" fmla="*/ 18 h 196"/>
                <a:gd name="T74" fmla="*/ 2 w 188"/>
                <a:gd name="T75" fmla="*/ 14 h 196"/>
                <a:gd name="T76" fmla="*/ 0 w 188"/>
                <a:gd name="T77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88" h="196">
                  <a:moveTo>
                    <a:pt x="0" y="0"/>
                  </a:moveTo>
                  <a:lnTo>
                    <a:pt x="80" y="0"/>
                  </a:lnTo>
                  <a:lnTo>
                    <a:pt x="80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8" y="14"/>
                  </a:lnTo>
                  <a:lnTo>
                    <a:pt x="62" y="16"/>
                  </a:lnTo>
                  <a:lnTo>
                    <a:pt x="62" y="16"/>
                  </a:lnTo>
                  <a:lnTo>
                    <a:pt x="60" y="24"/>
                  </a:lnTo>
                  <a:lnTo>
                    <a:pt x="60" y="38"/>
                  </a:lnTo>
                  <a:lnTo>
                    <a:pt x="60" y="120"/>
                  </a:lnTo>
                  <a:lnTo>
                    <a:pt x="60" y="120"/>
                  </a:lnTo>
                  <a:lnTo>
                    <a:pt x="60" y="136"/>
                  </a:lnTo>
                  <a:lnTo>
                    <a:pt x="62" y="150"/>
                  </a:lnTo>
                  <a:lnTo>
                    <a:pt x="66" y="160"/>
                  </a:lnTo>
                  <a:lnTo>
                    <a:pt x="70" y="168"/>
                  </a:lnTo>
                  <a:lnTo>
                    <a:pt x="70" y="168"/>
                  </a:lnTo>
                  <a:lnTo>
                    <a:pt x="76" y="176"/>
                  </a:lnTo>
                  <a:lnTo>
                    <a:pt x="82" y="180"/>
                  </a:lnTo>
                  <a:lnTo>
                    <a:pt x="92" y="182"/>
                  </a:lnTo>
                  <a:lnTo>
                    <a:pt x="102" y="184"/>
                  </a:lnTo>
                  <a:lnTo>
                    <a:pt x="102" y="184"/>
                  </a:lnTo>
                  <a:lnTo>
                    <a:pt x="114" y="182"/>
                  </a:lnTo>
                  <a:lnTo>
                    <a:pt x="124" y="180"/>
                  </a:lnTo>
                  <a:lnTo>
                    <a:pt x="132" y="174"/>
                  </a:lnTo>
                  <a:lnTo>
                    <a:pt x="138" y="168"/>
                  </a:lnTo>
                  <a:lnTo>
                    <a:pt x="138" y="168"/>
                  </a:lnTo>
                  <a:lnTo>
                    <a:pt x="144" y="160"/>
                  </a:lnTo>
                  <a:lnTo>
                    <a:pt x="146" y="148"/>
                  </a:lnTo>
                  <a:lnTo>
                    <a:pt x="148" y="134"/>
                  </a:lnTo>
                  <a:lnTo>
                    <a:pt x="150" y="120"/>
                  </a:lnTo>
                  <a:lnTo>
                    <a:pt x="150" y="38"/>
                  </a:lnTo>
                  <a:lnTo>
                    <a:pt x="150" y="38"/>
                  </a:lnTo>
                  <a:lnTo>
                    <a:pt x="148" y="24"/>
                  </a:lnTo>
                  <a:lnTo>
                    <a:pt x="146" y="16"/>
                  </a:lnTo>
                  <a:lnTo>
                    <a:pt x="146" y="16"/>
                  </a:lnTo>
                  <a:lnTo>
                    <a:pt x="142" y="14"/>
                  </a:lnTo>
                  <a:lnTo>
                    <a:pt x="132" y="12"/>
                  </a:lnTo>
                  <a:lnTo>
                    <a:pt x="128" y="12"/>
                  </a:lnTo>
                  <a:lnTo>
                    <a:pt x="128" y="0"/>
                  </a:lnTo>
                  <a:lnTo>
                    <a:pt x="188" y="0"/>
                  </a:lnTo>
                  <a:lnTo>
                    <a:pt x="188" y="12"/>
                  </a:lnTo>
                  <a:lnTo>
                    <a:pt x="186" y="12"/>
                  </a:lnTo>
                  <a:lnTo>
                    <a:pt x="186" y="12"/>
                  </a:lnTo>
                  <a:lnTo>
                    <a:pt x="176" y="14"/>
                  </a:lnTo>
                  <a:lnTo>
                    <a:pt x="172" y="16"/>
                  </a:lnTo>
                  <a:lnTo>
                    <a:pt x="172" y="16"/>
                  </a:lnTo>
                  <a:lnTo>
                    <a:pt x="170" y="24"/>
                  </a:lnTo>
                  <a:lnTo>
                    <a:pt x="168" y="38"/>
                  </a:lnTo>
                  <a:lnTo>
                    <a:pt x="168" y="116"/>
                  </a:lnTo>
                  <a:lnTo>
                    <a:pt x="168" y="116"/>
                  </a:lnTo>
                  <a:lnTo>
                    <a:pt x="168" y="136"/>
                  </a:lnTo>
                  <a:lnTo>
                    <a:pt x="164" y="152"/>
                  </a:lnTo>
                  <a:lnTo>
                    <a:pt x="158" y="166"/>
                  </a:lnTo>
                  <a:lnTo>
                    <a:pt x="152" y="176"/>
                  </a:lnTo>
                  <a:lnTo>
                    <a:pt x="152" y="176"/>
                  </a:lnTo>
                  <a:lnTo>
                    <a:pt x="142" y="186"/>
                  </a:lnTo>
                  <a:lnTo>
                    <a:pt x="130" y="192"/>
                  </a:lnTo>
                  <a:lnTo>
                    <a:pt x="114" y="194"/>
                  </a:lnTo>
                  <a:lnTo>
                    <a:pt x="98" y="196"/>
                  </a:lnTo>
                  <a:lnTo>
                    <a:pt x="98" y="196"/>
                  </a:lnTo>
                  <a:lnTo>
                    <a:pt x="80" y="194"/>
                  </a:lnTo>
                  <a:lnTo>
                    <a:pt x="64" y="192"/>
                  </a:lnTo>
                  <a:lnTo>
                    <a:pt x="50" y="186"/>
                  </a:lnTo>
                  <a:lnTo>
                    <a:pt x="40" y="176"/>
                  </a:lnTo>
                  <a:lnTo>
                    <a:pt x="30" y="166"/>
                  </a:lnTo>
                  <a:lnTo>
                    <a:pt x="24" y="152"/>
                  </a:lnTo>
                  <a:lnTo>
                    <a:pt x="22" y="136"/>
                  </a:lnTo>
                  <a:lnTo>
                    <a:pt x="20" y="118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12" y="14"/>
                  </a:lnTo>
                  <a:lnTo>
                    <a:pt x="2" y="14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34"/>
            <p:cNvSpPr>
              <a:spLocks/>
            </p:cNvSpPr>
            <p:nvPr/>
          </p:nvSpPr>
          <p:spPr bwMode="auto">
            <a:xfrm>
              <a:off x="4827" y="2007"/>
              <a:ext cx="170" cy="146"/>
            </a:xfrm>
            <a:custGeom>
              <a:avLst/>
              <a:gdLst>
                <a:gd name="T0" fmla="*/ 60 w 170"/>
                <a:gd name="T1" fmla="*/ 30 h 146"/>
                <a:gd name="T2" fmla="*/ 80 w 170"/>
                <a:gd name="T3" fmla="*/ 8 h 146"/>
                <a:gd name="T4" fmla="*/ 92 w 170"/>
                <a:gd name="T5" fmla="*/ 2 h 146"/>
                <a:gd name="T6" fmla="*/ 108 w 170"/>
                <a:gd name="T7" fmla="*/ 0 h 146"/>
                <a:gd name="T8" fmla="*/ 124 w 170"/>
                <a:gd name="T9" fmla="*/ 4 h 146"/>
                <a:gd name="T10" fmla="*/ 138 w 170"/>
                <a:gd name="T11" fmla="*/ 12 h 146"/>
                <a:gd name="T12" fmla="*/ 142 w 170"/>
                <a:gd name="T13" fmla="*/ 18 h 146"/>
                <a:gd name="T14" fmla="*/ 148 w 170"/>
                <a:gd name="T15" fmla="*/ 36 h 146"/>
                <a:gd name="T16" fmla="*/ 148 w 170"/>
                <a:gd name="T17" fmla="*/ 108 h 146"/>
                <a:gd name="T18" fmla="*/ 148 w 170"/>
                <a:gd name="T19" fmla="*/ 122 h 146"/>
                <a:gd name="T20" fmla="*/ 150 w 170"/>
                <a:gd name="T21" fmla="*/ 128 h 146"/>
                <a:gd name="T22" fmla="*/ 166 w 170"/>
                <a:gd name="T23" fmla="*/ 134 h 146"/>
                <a:gd name="T24" fmla="*/ 170 w 170"/>
                <a:gd name="T25" fmla="*/ 146 h 146"/>
                <a:gd name="T26" fmla="*/ 90 w 170"/>
                <a:gd name="T27" fmla="*/ 134 h 146"/>
                <a:gd name="T28" fmla="*/ 92 w 170"/>
                <a:gd name="T29" fmla="*/ 134 h 146"/>
                <a:gd name="T30" fmla="*/ 108 w 170"/>
                <a:gd name="T31" fmla="*/ 128 h 146"/>
                <a:gd name="T32" fmla="*/ 110 w 170"/>
                <a:gd name="T33" fmla="*/ 122 h 146"/>
                <a:gd name="T34" fmla="*/ 110 w 170"/>
                <a:gd name="T35" fmla="*/ 50 h 146"/>
                <a:gd name="T36" fmla="*/ 110 w 170"/>
                <a:gd name="T37" fmla="*/ 36 h 146"/>
                <a:gd name="T38" fmla="*/ 106 w 170"/>
                <a:gd name="T39" fmla="*/ 28 h 146"/>
                <a:gd name="T40" fmla="*/ 92 w 170"/>
                <a:gd name="T41" fmla="*/ 24 h 146"/>
                <a:gd name="T42" fmla="*/ 84 w 170"/>
                <a:gd name="T43" fmla="*/ 24 h 146"/>
                <a:gd name="T44" fmla="*/ 76 w 170"/>
                <a:gd name="T45" fmla="*/ 28 h 146"/>
                <a:gd name="T46" fmla="*/ 60 w 170"/>
                <a:gd name="T47" fmla="*/ 44 h 146"/>
                <a:gd name="T48" fmla="*/ 60 w 170"/>
                <a:gd name="T49" fmla="*/ 108 h 146"/>
                <a:gd name="T50" fmla="*/ 62 w 170"/>
                <a:gd name="T51" fmla="*/ 128 h 146"/>
                <a:gd name="T52" fmla="*/ 66 w 170"/>
                <a:gd name="T53" fmla="*/ 132 h 146"/>
                <a:gd name="T54" fmla="*/ 80 w 170"/>
                <a:gd name="T55" fmla="*/ 134 h 146"/>
                <a:gd name="T56" fmla="*/ 0 w 170"/>
                <a:gd name="T57" fmla="*/ 146 h 146"/>
                <a:gd name="T58" fmla="*/ 2 w 170"/>
                <a:gd name="T59" fmla="*/ 134 h 146"/>
                <a:gd name="T60" fmla="*/ 14 w 170"/>
                <a:gd name="T61" fmla="*/ 132 h 146"/>
                <a:gd name="T62" fmla="*/ 18 w 170"/>
                <a:gd name="T63" fmla="*/ 128 h 146"/>
                <a:gd name="T64" fmla="*/ 20 w 170"/>
                <a:gd name="T65" fmla="*/ 108 h 146"/>
                <a:gd name="T66" fmla="*/ 20 w 170"/>
                <a:gd name="T67" fmla="*/ 42 h 146"/>
                <a:gd name="T68" fmla="*/ 18 w 170"/>
                <a:gd name="T69" fmla="*/ 20 h 146"/>
                <a:gd name="T70" fmla="*/ 14 w 170"/>
                <a:gd name="T71" fmla="*/ 18 h 146"/>
                <a:gd name="T72" fmla="*/ 0 w 170"/>
                <a:gd name="T73" fmla="*/ 16 h 146"/>
                <a:gd name="T74" fmla="*/ 60 w 170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146">
                  <a:moveTo>
                    <a:pt x="60" y="30"/>
                  </a:move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2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6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48" y="122"/>
                  </a:lnTo>
                  <a:lnTo>
                    <a:pt x="150" y="128"/>
                  </a:lnTo>
                  <a:lnTo>
                    <a:pt x="150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70" y="134"/>
                  </a:lnTo>
                  <a:lnTo>
                    <a:pt x="170" y="146"/>
                  </a:lnTo>
                  <a:lnTo>
                    <a:pt x="90" y="146"/>
                  </a:lnTo>
                  <a:lnTo>
                    <a:pt x="90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8" y="128"/>
                  </a:lnTo>
                  <a:lnTo>
                    <a:pt x="108" y="128"/>
                  </a:lnTo>
                  <a:lnTo>
                    <a:pt x="110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10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2" y="24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8" y="36"/>
                  </a:lnTo>
                  <a:lnTo>
                    <a:pt x="60" y="44"/>
                  </a:ln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6" y="132"/>
                  </a:lnTo>
                  <a:lnTo>
                    <a:pt x="78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35"/>
            <p:cNvSpPr>
              <a:spLocks noEditPoints="1"/>
            </p:cNvSpPr>
            <p:nvPr/>
          </p:nvSpPr>
          <p:spPr bwMode="auto">
            <a:xfrm>
              <a:off x="5011" y="1949"/>
              <a:ext cx="80" cy="204"/>
            </a:xfrm>
            <a:custGeom>
              <a:avLst/>
              <a:gdLst>
                <a:gd name="T0" fmla="*/ 58 w 80"/>
                <a:gd name="T1" fmla="*/ 62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100 h 204"/>
                <a:gd name="T40" fmla="*/ 20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2 w 80"/>
                <a:gd name="T49" fmla="*/ 76 h 204"/>
                <a:gd name="T50" fmla="*/ 2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58 w 80"/>
                <a:gd name="T57" fmla="*/ 62 h 204"/>
                <a:gd name="T58" fmla="*/ 20 w 80"/>
                <a:gd name="T59" fmla="*/ 38 h 204"/>
                <a:gd name="T60" fmla="*/ 20 w 80"/>
                <a:gd name="T61" fmla="*/ 0 h 204"/>
                <a:gd name="T62" fmla="*/ 58 w 80"/>
                <a:gd name="T63" fmla="*/ 0 h 204"/>
                <a:gd name="T64" fmla="*/ 58 w 80"/>
                <a:gd name="T65" fmla="*/ 38 h 204"/>
                <a:gd name="T66" fmla="*/ 20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58" y="62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2" y="76"/>
                  </a:lnTo>
                  <a:lnTo>
                    <a:pt x="2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58" y="62"/>
                  </a:lnTo>
                  <a:close/>
                  <a:moveTo>
                    <a:pt x="20" y="38"/>
                  </a:moveTo>
                  <a:lnTo>
                    <a:pt x="20" y="0"/>
                  </a:lnTo>
                  <a:lnTo>
                    <a:pt x="58" y="0"/>
                  </a:lnTo>
                  <a:lnTo>
                    <a:pt x="58" y="38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36"/>
            <p:cNvSpPr>
              <a:spLocks/>
            </p:cNvSpPr>
            <p:nvPr/>
          </p:nvSpPr>
          <p:spPr bwMode="auto">
            <a:xfrm>
              <a:off x="5081" y="2011"/>
              <a:ext cx="174" cy="142"/>
            </a:xfrm>
            <a:custGeom>
              <a:avLst/>
              <a:gdLst>
                <a:gd name="T0" fmla="*/ 82 w 174"/>
                <a:gd name="T1" fmla="*/ 142 h 142"/>
                <a:gd name="T2" fmla="*/ 30 w 174"/>
                <a:gd name="T3" fmla="*/ 38 h 142"/>
                <a:gd name="T4" fmla="*/ 30 w 174"/>
                <a:gd name="T5" fmla="*/ 38 h 142"/>
                <a:gd name="T6" fmla="*/ 22 w 174"/>
                <a:gd name="T7" fmla="*/ 24 h 142"/>
                <a:gd name="T8" fmla="*/ 18 w 174"/>
                <a:gd name="T9" fmla="*/ 16 h 142"/>
                <a:gd name="T10" fmla="*/ 18 w 174"/>
                <a:gd name="T11" fmla="*/ 16 h 142"/>
                <a:gd name="T12" fmla="*/ 12 w 174"/>
                <a:gd name="T13" fmla="*/ 14 h 142"/>
                <a:gd name="T14" fmla="*/ 4 w 174"/>
                <a:gd name="T15" fmla="*/ 12 h 142"/>
                <a:gd name="T16" fmla="*/ 0 w 174"/>
                <a:gd name="T17" fmla="*/ 12 h 142"/>
                <a:gd name="T18" fmla="*/ 0 w 174"/>
                <a:gd name="T19" fmla="*/ 0 h 142"/>
                <a:gd name="T20" fmla="*/ 80 w 174"/>
                <a:gd name="T21" fmla="*/ 0 h 142"/>
                <a:gd name="T22" fmla="*/ 80 w 174"/>
                <a:gd name="T23" fmla="*/ 12 h 142"/>
                <a:gd name="T24" fmla="*/ 78 w 174"/>
                <a:gd name="T25" fmla="*/ 12 h 142"/>
                <a:gd name="T26" fmla="*/ 78 w 174"/>
                <a:gd name="T27" fmla="*/ 12 h 142"/>
                <a:gd name="T28" fmla="*/ 68 w 174"/>
                <a:gd name="T29" fmla="*/ 14 h 142"/>
                <a:gd name="T30" fmla="*/ 66 w 174"/>
                <a:gd name="T31" fmla="*/ 14 h 142"/>
                <a:gd name="T32" fmla="*/ 64 w 174"/>
                <a:gd name="T33" fmla="*/ 16 h 142"/>
                <a:gd name="T34" fmla="*/ 64 w 174"/>
                <a:gd name="T35" fmla="*/ 16 h 142"/>
                <a:gd name="T36" fmla="*/ 66 w 174"/>
                <a:gd name="T37" fmla="*/ 24 h 142"/>
                <a:gd name="T38" fmla="*/ 72 w 174"/>
                <a:gd name="T39" fmla="*/ 38 h 142"/>
                <a:gd name="T40" fmla="*/ 100 w 174"/>
                <a:gd name="T41" fmla="*/ 96 h 142"/>
                <a:gd name="T42" fmla="*/ 130 w 174"/>
                <a:gd name="T43" fmla="*/ 38 h 142"/>
                <a:gd name="T44" fmla="*/ 130 w 174"/>
                <a:gd name="T45" fmla="*/ 38 h 142"/>
                <a:gd name="T46" fmla="*/ 136 w 174"/>
                <a:gd name="T47" fmla="*/ 24 h 142"/>
                <a:gd name="T48" fmla="*/ 138 w 174"/>
                <a:gd name="T49" fmla="*/ 16 h 142"/>
                <a:gd name="T50" fmla="*/ 138 w 174"/>
                <a:gd name="T51" fmla="*/ 16 h 142"/>
                <a:gd name="T52" fmla="*/ 138 w 174"/>
                <a:gd name="T53" fmla="*/ 14 h 142"/>
                <a:gd name="T54" fmla="*/ 134 w 174"/>
                <a:gd name="T55" fmla="*/ 14 h 142"/>
                <a:gd name="T56" fmla="*/ 124 w 174"/>
                <a:gd name="T57" fmla="*/ 12 h 142"/>
                <a:gd name="T58" fmla="*/ 122 w 174"/>
                <a:gd name="T59" fmla="*/ 12 h 142"/>
                <a:gd name="T60" fmla="*/ 122 w 174"/>
                <a:gd name="T61" fmla="*/ 0 h 142"/>
                <a:gd name="T62" fmla="*/ 174 w 174"/>
                <a:gd name="T63" fmla="*/ 0 h 142"/>
                <a:gd name="T64" fmla="*/ 174 w 174"/>
                <a:gd name="T65" fmla="*/ 12 h 142"/>
                <a:gd name="T66" fmla="*/ 172 w 174"/>
                <a:gd name="T67" fmla="*/ 12 h 142"/>
                <a:gd name="T68" fmla="*/ 172 w 174"/>
                <a:gd name="T69" fmla="*/ 12 h 142"/>
                <a:gd name="T70" fmla="*/ 164 w 174"/>
                <a:gd name="T71" fmla="*/ 14 h 142"/>
                <a:gd name="T72" fmla="*/ 158 w 174"/>
                <a:gd name="T73" fmla="*/ 16 h 142"/>
                <a:gd name="T74" fmla="*/ 158 w 174"/>
                <a:gd name="T75" fmla="*/ 16 h 142"/>
                <a:gd name="T76" fmla="*/ 154 w 174"/>
                <a:gd name="T77" fmla="*/ 22 h 142"/>
                <a:gd name="T78" fmla="*/ 146 w 174"/>
                <a:gd name="T79" fmla="*/ 38 h 142"/>
                <a:gd name="T80" fmla="*/ 92 w 174"/>
                <a:gd name="T81" fmla="*/ 142 h 142"/>
                <a:gd name="T82" fmla="*/ 82 w 174"/>
                <a:gd name="T83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4" h="142">
                  <a:moveTo>
                    <a:pt x="82" y="142"/>
                  </a:moveTo>
                  <a:lnTo>
                    <a:pt x="30" y="38"/>
                  </a:lnTo>
                  <a:lnTo>
                    <a:pt x="30" y="38"/>
                  </a:lnTo>
                  <a:lnTo>
                    <a:pt x="22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2" y="14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80" y="0"/>
                  </a:lnTo>
                  <a:lnTo>
                    <a:pt x="80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8" y="14"/>
                  </a:lnTo>
                  <a:lnTo>
                    <a:pt x="66" y="14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6" y="24"/>
                  </a:lnTo>
                  <a:lnTo>
                    <a:pt x="72" y="38"/>
                  </a:lnTo>
                  <a:lnTo>
                    <a:pt x="100" y="96"/>
                  </a:lnTo>
                  <a:lnTo>
                    <a:pt x="130" y="38"/>
                  </a:lnTo>
                  <a:lnTo>
                    <a:pt x="130" y="38"/>
                  </a:lnTo>
                  <a:lnTo>
                    <a:pt x="136" y="24"/>
                  </a:lnTo>
                  <a:lnTo>
                    <a:pt x="138" y="16"/>
                  </a:lnTo>
                  <a:lnTo>
                    <a:pt x="138" y="16"/>
                  </a:lnTo>
                  <a:lnTo>
                    <a:pt x="138" y="14"/>
                  </a:lnTo>
                  <a:lnTo>
                    <a:pt x="134" y="14"/>
                  </a:lnTo>
                  <a:lnTo>
                    <a:pt x="124" y="12"/>
                  </a:lnTo>
                  <a:lnTo>
                    <a:pt x="122" y="12"/>
                  </a:lnTo>
                  <a:lnTo>
                    <a:pt x="122" y="0"/>
                  </a:lnTo>
                  <a:lnTo>
                    <a:pt x="174" y="0"/>
                  </a:lnTo>
                  <a:lnTo>
                    <a:pt x="174" y="12"/>
                  </a:lnTo>
                  <a:lnTo>
                    <a:pt x="172" y="12"/>
                  </a:lnTo>
                  <a:lnTo>
                    <a:pt x="172" y="12"/>
                  </a:lnTo>
                  <a:lnTo>
                    <a:pt x="164" y="14"/>
                  </a:lnTo>
                  <a:lnTo>
                    <a:pt x="158" y="16"/>
                  </a:lnTo>
                  <a:lnTo>
                    <a:pt x="158" y="16"/>
                  </a:lnTo>
                  <a:lnTo>
                    <a:pt x="154" y="22"/>
                  </a:lnTo>
                  <a:lnTo>
                    <a:pt x="146" y="38"/>
                  </a:lnTo>
                  <a:lnTo>
                    <a:pt x="92" y="142"/>
                  </a:lnTo>
                  <a:lnTo>
                    <a:pt x="82" y="1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37"/>
            <p:cNvSpPr>
              <a:spLocks noEditPoints="1"/>
            </p:cNvSpPr>
            <p:nvPr/>
          </p:nvSpPr>
          <p:spPr bwMode="auto">
            <a:xfrm>
              <a:off x="5251" y="2007"/>
              <a:ext cx="128" cy="148"/>
            </a:xfrm>
            <a:custGeom>
              <a:avLst/>
              <a:gdLst>
                <a:gd name="T0" fmla="*/ 128 w 128"/>
                <a:gd name="T1" fmla="*/ 140 h 148"/>
                <a:gd name="T2" fmla="*/ 78 w 128"/>
                <a:gd name="T3" fmla="*/ 148 h 148"/>
                <a:gd name="T4" fmla="*/ 60 w 128"/>
                <a:gd name="T5" fmla="*/ 148 h 148"/>
                <a:gd name="T6" fmla="*/ 32 w 128"/>
                <a:gd name="T7" fmla="*/ 138 h 148"/>
                <a:gd name="T8" fmla="*/ 20 w 128"/>
                <a:gd name="T9" fmla="*/ 128 h 148"/>
                <a:gd name="T10" fmla="*/ 4 w 128"/>
                <a:gd name="T11" fmla="*/ 104 h 148"/>
                <a:gd name="T12" fmla="*/ 0 w 128"/>
                <a:gd name="T13" fmla="*/ 72 h 148"/>
                <a:gd name="T14" fmla="*/ 0 w 128"/>
                <a:gd name="T15" fmla="*/ 58 h 148"/>
                <a:gd name="T16" fmla="*/ 10 w 128"/>
                <a:gd name="T17" fmla="*/ 32 h 148"/>
                <a:gd name="T18" fmla="*/ 18 w 128"/>
                <a:gd name="T19" fmla="*/ 20 h 148"/>
                <a:gd name="T20" fmla="*/ 40 w 128"/>
                <a:gd name="T21" fmla="*/ 6 h 148"/>
                <a:gd name="T22" fmla="*/ 68 w 128"/>
                <a:gd name="T23" fmla="*/ 0 h 148"/>
                <a:gd name="T24" fmla="*/ 82 w 128"/>
                <a:gd name="T25" fmla="*/ 2 h 148"/>
                <a:gd name="T26" fmla="*/ 104 w 128"/>
                <a:gd name="T27" fmla="*/ 10 h 148"/>
                <a:gd name="T28" fmla="*/ 118 w 128"/>
                <a:gd name="T29" fmla="*/ 28 h 148"/>
                <a:gd name="T30" fmla="*/ 126 w 128"/>
                <a:gd name="T31" fmla="*/ 56 h 148"/>
                <a:gd name="T32" fmla="*/ 128 w 128"/>
                <a:gd name="T33" fmla="*/ 76 h 148"/>
                <a:gd name="T34" fmla="*/ 38 w 128"/>
                <a:gd name="T35" fmla="*/ 76 h 148"/>
                <a:gd name="T36" fmla="*/ 42 w 128"/>
                <a:gd name="T37" fmla="*/ 100 h 148"/>
                <a:gd name="T38" fmla="*/ 52 w 128"/>
                <a:gd name="T39" fmla="*/ 116 h 148"/>
                <a:gd name="T40" fmla="*/ 58 w 128"/>
                <a:gd name="T41" fmla="*/ 122 h 148"/>
                <a:gd name="T42" fmla="*/ 76 w 128"/>
                <a:gd name="T43" fmla="*/ 128 h 148"/>
                <a:gd name="T44" fmla="*/ 88 w 128"/>
                <a:gd name="T45" fmla="*/ 130 h 148"/>
                <a:gd name="T46" fmla="*/ 128 w 128"/>
                <a:gd name="T47" fmla="*/ 120 h 148"/>
                <a:gd name="T48" fmla="*/ 40 w 128"/>
                <a:gd name="T49" fmla="*/ 64 h 148"/>
                <a:gd name="T50" fmla="*/ 90 w 128"/>
                <a:gd name="T51" fmla="*/ 60 h 148"/>
                <a:gd name="T52" fmla="*/ 88 w 128"/>
                <a:gd name="T53" fmla="*/ 38 h 148"/>
                <a:gd name="T54" fmla="*/ 84 w 128"/>
                <a:gd name="T55" fmla="*/ 22 h 148"/>
                <a:gd name="T56" fmla="*/ 78 w 128"/>
                <a:gd name="T57" fmla="*/ 16 h 148"/>
                <a:gd name="T58" fmla="*/ 66 w 128"/>
                <a:gd name="T59" fmla="*/ 12 h 148"/>
                <a:gd name="T60" fmla="*/ 60 w 128"/>
                <a:gd name="T61" fmla="*/ 14 h 148"/>
                <a:gd name="T62" fmla="*/ 50 w 128"/>
                <a:gd name="T63" fmla="*/ 20 h 148"/>
                <a:gd name="T64" fmla="*/ 46 w 128"/>
                <a:gd name="T65" fmla="*/ 26 h 148"/>
                <a:gd name="T66" fmla="*/ 42 w 128"/>
                <a:gd name="T67" fmla="*/ 42 h 148"/>
                <a:gd name="T68" fmla="*/ 40 w 128"/>
                <a:gd name="T69" fmla="*/ 6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148">
                  <a:moveTo>
                    <a:pt x="128" y="140"/>
                  </a:moveTo>
                  <a:lnTo>
                    <a:pt x="128" y="140"/>
                  </a:lnTo>
                  <a:lnTo>
                    <a:pt x="102" y="146"/>
                  </a:lnTo>
                  <a:lnTo>
                    <a:pt x="78" y="148"/>
                  </a:lnTo>
                  <a:lnTo>
                    <a:pt x="78" y="148"/>
                  </a:lnTo>
                  <a:lnTo>
                    <a:pt x="60" y="148"/>
                  </a:lnTo>
                  <a:lnTo>
                    <a:pt x="46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4" y="104"/>
                  </a:lnTo>
                  <a:lnTo>
                    <a:pt x="0" y="90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0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28" y="12"/>
                  </a:lnTo>
                  <a:lnTo>
                    <a:pt x="40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4"/>
                  </a:lnTo>
                  <a:lnTo>
                    <a:pt x="104" y="10"/>
                  </a:lnTo>
                  <a:lnTo>
                    <a:pt x="112" y="18"/>
                  </a:lnTo>
                  <a:lnTo>
                    <a:pt x="118" y="28"/>
                  </a:lnTo>
                  <a:lnTo>
                    <a:pt x="124" y="42"/>
                  </a:lnTo>
                  <a:lnTo>
                    <a:pt x="126" y="56"/>
                  </a:lnTo>
                  <a:lnTo>
                    <a:pt x="128" y="72"/>
                  </a:lnTo>
                  <a:lnTo>
                    <a:pt x="128" y="76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40" y="88"/>
                  </a:lnTo>
                  <a:lnTo>
                    <a:pt x="42" y="100"/>
                  </a:lnTo>
                  <a:lnTo>
                    <a:pt x="46" y="108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58" y="122"/>
                  </a:lnTo>
                  <a:lnTo>
                    <a:pt x="66" y="126"/>
                  </a:lnTo>
                  <a:lnTo>
                    <a:pt x="76" y="128"/>
                  </a:lnTo>
                  <a:lnTo>
                    <a:pt x="88" y="130"/>
                  </a:lnTo>
                  <a:lnTo>
                    <a:pt x="88" y="130"/>
                  </a:lnTo>
                  <a:lnTo>
                    <a:pt x="106" y="128"/>
                  </a:lnTo>
                  <a:lnTo>
                    <a:pt x="128" y="120"/>
                  </a:lnTo>
                  <a:lnTo>
                    <a:pt x="128" y="140"/>
                  </a:lnTo>
                  <a:close/>
                  <a:moveTo>
                    <a:pt x="40" y="64"/>
                  </a:moveTo>
                  <a:lnTo>
                    <a:pt x="90" y="64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88" y="38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2" y="18"/>
                  </a:lnTo>
                  <a:lnTo>
                    <a:pt x="78" y="16"/>
                  </a:lnTo>
                  <a:lnTo>
                    <a:pt x="72" y="14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0" y="14"/>
                  </a:lnTo>
                  <a:lnTo>
                    <a:pt x="54" y="16"/>
                  </a:lnTo>
                  <a:lnTo>
                    <a:pt x="50" y="20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4" y="32"/>
                  </a:lnTo>
                  <a:lnTo>
                    <a:pt x="42" y="42"/>
                  </a:lnTo>
                  <a:lnTo>
                    <a:pt x="40" y="64"/>
                  </a:lnTo>
                  <a:lnTo>
                    <a:pt x="4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38"/>
            <p:cNvSpPr>
              <a:spLocks/>
            </p:cNvSpPr>
            <p:nvPr/>
          </p:nvSpPr>
          <p:spPr bwMode="auto">
            <a:xfrm>
              <a:off x="5395" y="2007"/>
              <a:ext cx="112" cy="146"/>
            </a:xfrm>
            <a:custGeom>
              <a:avLst/>
              <a:gdLst>
                <a:gd name="T0" fmla="*/ 58 w 112"/>
                <a:gd name="T1" fmla="*/ 44 h 146"/>
                <a:gd name="T2" fmla="*/ 58 w 112"/>
                <a:gd name="T3" fmla="*/ 108 h 146"/>
                <a:gd name="T4" fmla="*/ 58 w 112"/>
                <a:gd name="T5" fmla="*/ 108 h 146"/>
                <a:gd name="T6" fmla="*/ 60 w 112"/>
                <a:gd name="T7" fmla="*/ 122 h 146"/>
                <a:gd name="T8" fmla="*/ 62 w 112"/>
                <a:gd name="T9" fmla="*/ 128 h 146"/>
                <a:gd name="T10" fmla="*/ 62 w 112"/>
                <a:gd name="T11" fmla="*/ 128 h 146"/>
                <a:gd name="T12" fmla="*/ 68 w 112"/>
                <a:gd name="T13" fmla="*/ 132 h 146"/>
                <a:gd name="T14" fmla="*/ 80 w 112"/>
                <a:gd name="T15" fmla="*/ 134 h 146"/>
                <a:gd name="T16" fmla="*/ 82 w 112"/>
                <a:gd name="T17" fmla="*/ 134 h 146"/>
                <a:gd name="T18" fmla="*/ 82 w 112"/>
                <a:gd name="T19" fmla="*/ 146 h 146"/>
                <a:gd name="T20" fmla="*/ 0 w 112"/>
                <a:gd name="T21" fmla="*/ 146 h 146"/>
                <a:gd name="T22" fmla="*/ 0 w 112"/>
                <a:gd name="T23" fmla="*/ 134 h 146"/>
                <a:gd name="T24" fmla="*/ 2 w 112"/>
                <a:gd name="T25" fmla="*/ 134 h 146"/>
                <a:gd name="T26" fmla="*/ 2 w 112"/>
                <a:gd name="T27" fmla="*/ 134 h 146"/>
                <a:gd name="T28" fmla="*/ 12 w 112"/>
                <a:gd name="T29" fmla="*/ 132 h 146"/>
                <a:gd name="T30" fmla="*/ 18 w 112"/>
                <a:gd name="T31" fmla="*/ 128 h 146"/>
                <a:gd name="T32" fmla="*/ 18 w 112"/>
                <a:gd name="T33" fmla="*/ 128 h 146"/>
                <a:gd name="T34" fmla="*/ 20 w 112"/>
                <a:gd name="T35" fmla="*/ 122 h 146"/>
                <a:gd name="T36" fmla="*/ 20 w 112"/>
                <a:gd name="T37" fmla="*/ 108 h 146"/>
                <a:gd name="T38" fmla="*/ 20 w 112"/>
                <a:gd name="T39" fmla="*/ 42 h 146"/>
                <a:gd name="T40" fmla="*/ 20 w 112"/>
                <a:gd name="T41" fmla="*/ 42 h 146"/>
                <a:gd name="T42" fmla="*/ 20 w 112"/>
                <a:gd name="T43" fmla="*/ 28 h 146"/>
                <a:gd name="T44" fmla="*/ 18 w 112"/>
                <a:gd name="T45" fmla="*/ 20 h 146"/>
                <a:gd name="T46" fmla="*/ 18 w 112"/>
                <a:gd name="T47" fmla="*/ 20 h 146"/>
                <a:gd name="T48" fmla="*/ 12 w 112"/>
                <a:gd name="T49" fmla="*/ 18 h 146"/>
                <a:gd name="T50" fmla="*/ 2 w 112"/>
                <a:gd name="T51" fmla="*/ 16 h 146"/>
                <a:gd name="T52" fmla="*/ 0 w 112"/>
                <a:gd name="T53" fmla="*/ 16 h 146"/>
                <a:gd name="T54" fmla="*/ 0 w 112"/>
                <a:gd name="T55" fmla="*/ 4 h 146"/>
                <a:gd name="T56" fmla="*/ 58 w 112"/>
                <a:gd name="T57" fmla="*/ 4 h 146"/>
                <a:gd name="T58" fmla="*/ 58 w 112"/>
                <a:gd name="T59" fmla="*/ 30 h 146"/>
                <a:gd name="T60" fmla="*/ 58 w 112"/>
                <a:gd name="T61" fmla="*/ 30 h 146"/>
                <a:gd name="T62" fmla="*/ 68 w 112"/>
                <a:gd name="T63" fmla="*/ 18 h 146"/>
                <a:gd name="T64" fmla="*/ 78 w 112"/>
                <a:gd name="T65" fmla="*/ 8 h 146"/>
                <a:gd name="T66" fmla="*/ 90 w 112"/>
                <a:gd name="T67" fmla="*/ 2 h 146"/>
                <a:gd name="T68" fmla="*/ 104 w 112"/>
                <a:gd name="T69" fmla="*/ 0 h 146"/>
                <a:gd name="T70" fmla="*/ 104 w 112"/>
                <a:gd name="T71" fmla="*/ 0 h 146"/>
                <a:gd name="T72" fmla="*/ 112 w 112"/>
                <a:gd name="T73" fmla="*/ 2 h 146"/>
                <a:gd name="T74" fmla="*/ 112 w 112"/>
                <a:gd name="T75" fmla="*/ 46 h 146"/>
                <a:gd name="T76" fmla="*/ 94 w 112"/>
                <a:gd name="T77" fmla="*/ 46 h 146"/>
                <a:gd name="T78" fmla="*/ 94 w 112"/>
                <a:gd name="T79" fmla="*/ 44 h 146"/>
                <a:gd name="T80" fmla="*/ 94 w 112"/>
                <a:gd name="T81" fmla="*/ 44 h 146"/>
                <a:gd name="T82" fmla="*/ 92 w 112"/>
                <a:gd name="T83" fmla="*/ 28 h 146"/>
                <a:gd name="T84" fmla="*/ 92 w 112"/>
                <a:gd name="T85" fmla="*/ 28 h 146"/>
                <a:gd name="T86" fmla="*/ 90 w 112"/>
                <a:gd name="T87" fmla="*/ 26 h 146"/>
                <a:gd name="T88" fmla="*/ 86 w 112"/>
                <a:gd name="T89" fmla="*/ 26 h 146"/>
                <a:gd name="T90" fmla="*/ 86 w 112"/>
                <a:gd name="T91" fmla="*/ 26 h 146"/>
                <a:gd name="T92" fmla="*/ 78 w 112"/>
                <a:gd name="T93" fmla="*/ 28 h 146"/>
                <a:gd name="T94" fmla="*/ 70 w 112"/>
                <a:gd name="T95" fmla="*/ 30 h 146"/>
                <a:gd name="T96" fmla="*/ 64 w 112"/>
                <a:gd name="T97" fmla="*/ 36 h 146"/>
                <a:gd name="T98" fmla="*/ 58 w 112"/>
                <a:gd name="T99" fmla="*/ 44 h 146"/>
                <a:gd name="T100" fmla="*/ 58 w 112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2" h="146">
                  <a:moveTo>
                    <a:pt x="58" y="44"/>
                  </a:moveTo>
                  <a:lnTo>
                    <a:pt x="58" y="108"/>
                  </a:lnTo>
                  <a:lnTo>
                    <a:pt x="58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2" y="134"/>
                  </a:lnTo>
                  <a:lnTo>
                    <a:pt x="82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68" y="18"/>
                  </a:lnTo>
                  <a:lnTo>
                    <a:pt x="78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2" y="2"/>
                  </a:lnTo>
                  <a:lnTo>
                    <a:pt x="112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6" y="26"/>
                  </a:lnTo>
                  <a:lnTo>
                    <a:pt x="86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58" y="44"/>
                  </a:lnTo>
                  <a:lnTo>
                    <a:pt x="5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39"/>
            <p:cNvSpPr>
              <a:spLocks/>
            </p:cNvSpPr>
            <p:nvPr/>
          </p:nvSpPr>
          <p:spPr bwMode="auto">
            <a:xfrm>
              <a:off x="5525" y="2007"/>
              <a:ext cx="114" cy="148"/>
            </a:xfrm>
            <a:custGeom>
              <a:avLst/>
              <a:gdLst>
                <a:gd name="T0" fmla="*/ 0 w 114"/>
                <a:gd name="T1" fmla="*/ 102 h 148"/>
                <a:gd name="T2" fmla="*/ 18 w 114"/>
                <a:gd name="T3" fmla="*/ 104 h 148"/>
                <a:gd name="T4" fmla="*/ 18 w 114"/>
                <a:gd name="T5" fmla="*/ 118 h 148"/>
                <a:gd name="T6" fmla="*/ 22 w 114"/>
                <a:gd name="T7" fmla="*/ 126 h 148"/>
                <a:gd name="T8" fmla="*/ 34 w 114"/>
                <a:gd name="T9" fmla="*/ 134 h 148"/>
                <a:gd name="T10" fmla="*/ 52 w 114"/>
                <a:gd name="T11" fmla="*/ 136 h 148"/>
                <a:gd name="T12" fmla="*/ 62 w 114"/>
                <a:gd name="T13" fmla="*/ 134 h 148"/>
                <a:gd name="T14" fmla="*/ 70 w 114"/>
                <a:gd name="T15" fmla="*/ 130 h 148"/>
                <a:gd name="T16" fmla="*/ 76 w 114"/>
                <a:gd name="T17" fmla="*/ 114 h 148"/>
                <a:gd name="T18" fmla="*/ 74 w 114"/>
                <a:gd name="T19" fmla="*/ 108 h 148"/>
                <a:gd name="T20" fmla="*/ 62 w 114"/>
                <a:gd name="T21" fmla="*/ 96 h 148"/>
                <a:gd name="T22" fmla="*/ 40 w 114"/>
                <a:gd name="T23" fmla="*/ 86 h 148"/>
                <a:gd name="T24" fmla="*/ 22 w 114"/>
                <a:gd name="T25" fmla="*/ 78 h 148"/>
                <a:gd name="T26" fmla="*/ 6 w 114"/>
                <a:gd name="T27" fmla="*/ 62 h 148"/>
                <a:gd name="T28" fmla="*/ 0 w 114"/>
                <a:gd name="T29" fmla="*/ 50 h 148"/>
                <a:gd name="T30" fmla="*/ 0 w 114"/>
                <a:gd name="T31" fmla="*/ 42 h 148"/>
                <a:gd name="T32" fmla="*/ 4 w 114"/>
                <a:gd name="T33" fmla="*/ 26 h 148"/>
                <a:gd name="T34" fmla="*/ 16 w 114"/>
                <a:gd name="T35" fmla="*/ 12 h 148"/>
                <a:gd name="T36" fmla="*/ 24 w 114"/>
                <a:gd name="T37" fmla="*/ 6 h 148"/>
                <a:gd name="T38" fmla="*/ 46 w 114"/>
                <a:gd name="T39" fmla="*/ 2 h 148"/>
                <a:gd name="T40" fmla="*/ 58 w 114"/>
                <a:gd name="T41" fmla="*/ 0 h 148"/>
                <a:gd name="T42" fmla="*/ 102 w 114"/>
                <a:gd name="T43" fmla="*/ 8 h 148"/>
                <a:gd name="T44" fmla="*/ 84 w 114"/>
                <a:gd name="T45" fmla="*/ 42 h 148"/>
                <a:gd name="T46" fmla="*/ 84 w 114"/>
                <a:gd name="T47" fmla="*/ 32 h 148"/>
                <a:gd name="T48" fmla="*/ 82 w 114"/>
                <a:gd name="T49" fmla="*/ 24 h 148"/>
                <a:gd name="T50" fmla="*/ 70 w 114"/>
                <a:gd name="T51" fmla="*/ 14 h 148"/>
                <a:gd name="T52" fmla="*/ 60 w 114"/>
                <a:gd name="T53" fmla="*/ 12 h 148"/>
                <a:gd name="T54" fmla="*/ 44 w 114"/>
                <a:gd name="T55" fmla="*/ 18 h 148"/>
                <a:gd name="T56" fmla="*/ 38 w 114"/>
                <a:gd name="T57" fmla="*/ 26 h 148"/>
                <a:gd name="T58" fmla="*/ 36 w 114"/>
                <a:gd name="T59" fmla="*/ 36 h 148"/>
                <a:gd name="T60" fmla="*/ 42 w 114"/>
                <a:gd name="T61" fmla="*/ 48 h 148"/>
                <a:gd name="T62" fmla="*/ 50 w 114"/>
                <a:gd name="T63" fmla="*/ 52 h 148"/>
                <a:gd name="T64" fmla="*/ 74 w 114"/>
                <a:gd name="T65" fmla="*/ 62 h 148"/>
                <a:gd name="T66" fmla="*/ 92 w 114"/>
                <a:gd name="T67" fmla="*/ 72 h 148"/>
                <a:gd name="T68" fmla="*/ 108 w 114"/>
                <a:gd name="T69" fmla="*/ 86 h 148"/>
                <a:gd name="T70" fmla="*/ 114 w 114"/>
                <a:gd name="T71" fmla="*/ 98 h 148"/>
                <a:gd name="T72" fmla="*/ 114 w 114"/>
                <a:gd name="T73" fmla="*/ 104 h 148"/>
                <a:gd name="T74" fmla="*/ 110 w 114"/>
                <a:gd name="T75" fmla="*/ 122 h 148"/>
                <a:gd name="T76" fmla="*/ 98 w 114"/>
                <a:gd name="T77" fmla="*/ 136 h 148"/>
                <a:gd name="T78" fmla="*/ 88 w 114"/>
                <a:gd name="T79" fmla="*/ 142 h 148"/>
                <a:gd name="T80" fmla="*/ 68 w 114"/>
                <a:gd name="T81" fmla="*/ 148 h 148"/>
                <a:gd name="T82" fmla="*/ 54 w 114"/>
                <a:gd name="T83" fmla="*/ 148 h 148"/>
                <a:gd name="T84" fmla="*/ 26 w 114"/>
                <a:gd name="T85" fmla="*/ 146 h 148"/>
                <a:gd name="T86" fmla="*/ 0 w 114"/>
                <a:gd name="T87" fmla="*/ 13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" h="148">
                  <a:moveTo>
                    <a:pt x="0" y="138"/>
                  </a:moveTo>
                  <a:lnTo>
                    <a:pt x="0" y="102"/>
                  </a:lnTo>
                  <a:lnTo>
                    <a:pt x="18" y="102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18" y="118"/>
                  </a:lnTo>
                  <a:lnTo>
                    <a:pt x="22" y="126"/>
                  </a:lnTo>
                  <a:lnTo>
                    <a:pt x="22" y="126"/>
                  </a:lnTo>
                  <a:lnTo>
                    <a:pt x="28" y="130"/>
                  </a:lnTo>
                  <a:lnTo>
                    <a:pt x="34" y="134"/>
                  </a:lnTo>
                  <a:lnTo>
                    <a:pt x="44" y="136"/>
                  </a:lnTo>
                  <a:lnTo>
                    <a:pt x="52" y="136"/>
                  </a:lnTo>
                  <a:lnTo>
                    <a:pt x="52" y="136"/>
                  </a:lnTo>
                  <a:lnTo>
                    <a:pt x="62" y="134"/>
                  </a:lnTo>
                  <a:lnTo>
                    <a:pt x="70" y="130"/>
                  </a:lnTo>
                  <a:lnTo>
                    <a:pt x="70" y="130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4" y="108"/>
                  </a:lnTo>
                  <a:lnTo>
                    <a:pt x="70" y="102"/>
                  </a:lnTo>
                  <a:lnTo>
                    <a:pt x="62" y="96"/>
                  </a:lnTo>
                  <a:lnTo>
                    <a:pt x="52" y="90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22" y="78"/>
                  </a:lnTo>
                  <a:lnTo>
                    <a:pt x="10" y="68"/>
                  </a:lnTo>
                  <a:lnTo>
                    <a:pt x="6" y="62"/>
                  </a:lnTo>
                  <a:lnTo>
                    <a:pt x="2" y="56"/>
                  </a:lnTo>
                  <a:lnTo>
                    <a:pt x="0" y="5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34"/>
                  </a:lnTo>
                  <a:lnTo>
                    <a:pt x="4" y="26"/>
                  </a:lnTo>
                  <a:lnTo>
                    <a:pt x="8" y="18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24" y="6"/>
                  </a:lnTo>
                  <a:lnTo>
                    <a:pt x="34" y="4"/>
                  </a:lnTo>
                  <a:lnTo>
                    <a:pt x="46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80" y="2"/>
                  </a:lnTo>
                  <a:lnTo>
                    <a:pt x="102" y="8"/>
                  </a:lnTo>
                  <a:lnTo>
                    <a:pt x="102" y="42"/>
                  </a:lnTo>
                  <a:lnTo>
                    <a:pt x="84" y="42"/>
                  </a:lnTo>
                  <a:lnTo>
                    <a:pt x="84" y="38"/>
                  </a:lnTo>
                  <a:lnTo>
                    <a:pt x="84" y="32"/>
                  </a:lnTo>
                  <a:lnTo>
                    <a:pt x="84" y="32"/>
                  </a:lnTo>
                  <a:lnTo>
                    <a:pt x="82" y="24"/>
                  </a:lnTo>
                  <a:lnTo>
                    <a:pt x="78" y="18"/>
                  </a:lnTo>
                  <a:lnTo>
                    <a:pt x="70" y="1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52" y="14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8" y="26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8" y="42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50" y="52"/>
                  </a:lnTo>
                  <a:lnTo>
                    <a:pt x="62" y="58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92" y="72"/>
                  </a:lnTo>
                  <a:lnTo>
                    <a:pt x="104" y="80"/>
                  </a:lnTo>
                  <a:lnTo>
                    <a:pt x="108" y="86"/>
                  </a:lnTo>
                  <a:lnTo>
                    <a:pt x="112" y="92"/>
                  </a:lnTo>
                  <a:lnTo>
                    <a:pt x="114" y="98"/>
                  </a:lnTo>
                  <a:lnTo>
                    <a:pt x="114" y="104"/>
                  </a:lnTo>
                  <a:lnTo>
                    <a:pt x="114" y="104"/>
                  </a:lnTo>
                  <a:lnTo>
                    <a:pt x="114" y="114"/>
                  </a:lnTo>
                  <a:lnTo>
                    <a:pt x="110" y="122"/>
                  </a:lnTo>
                  <a:lnTo>
                    <a:pt x="104" y="130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88" y="142"/>
                  </a:lnTo>
                  <a:lnTo>
                    <a:pt x="78" y="146"/>
                  </a:lnTo>
                  <a:lnTo>
                    <a:pt x="68" y="148"/>
                  </a:lnTo>
                  <a:lnTo>
                    <a:pt x="54" y="148"/>
                  </a:lnTo>
                  <a:lnTo>
                    <a:pt x="54" y="148"/>
                  </a:lnTo>
                  <a:lnTo>
                    <a:pt x="40" y="148"/>
                  </a:lnTo>
                  <a:lnTo>
                    <a:pt x="26" y="146"/>
                  </a:lnTo>
                  <a:lnTo>
                    <a:pt x="12" y="144"/>
                  </a:lnTo>
                  <a:lnTo>
                    <a:pt x="0" y="138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40"/>
            <p:cNvSpPr>
              <a:spLocks noEditPoints="1"/>
            </p:cNvSpPr>
            <p:nvPr/>
          </p:nvSpPr>
          <p:spPr bwMode="auto">
            <a:xfrm>
              <a:off x="5655" y="1949"/>
              <a:ext cx="80" cy="204"/>
            </a:xfrm>
            <a:custGeom>
              <a:avLst/>
              <a:gdLst>
                <a:gd name="T0" fmla="*/ 60 w 80"/>
                <a:gd name="T1" fmla="*/ 62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8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4 w 80"/>
                <a:gd name="T25" fmla="*/ 192 h 204"/>
                <a:gd name="T26" fmla="*/ 4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2 w 80"/>
                <a:gd name="T37" fmla="*/ 166 h 204"/>
                <a:gd name="T38" fmla="*/ 22 w 80"/>
                <a:gd name="T39" fmla="*/ 100 h 204"/>
                <a:gd name="T40" fmla="*/ 22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4 w 80"/>
                <a:gd name="T49" fmla="*/ 76 h 204"/>
                <a:gd name="T50" fmla="*/ 4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60 w 80"/>
                <a:gd name="T57" fmla="*/ 62 h 204"/>
                <a:gd name="T58" fmla="*/ 22 w 80"/>
                <a:gd name="T59" fmla="*/ 38 h 204"/>
                <a:gd name="T60" fmla="*/ 22 w 80"/>
                <a:gd name="T61" fmla="*/ 0 h 204"/>
                <a:gd name="T62" fmla="*/ 60 w 80"/>
                <a:gd name="T63" fmla="*/ 0 h 204"/>
                <a:gd name="T64" fmla="*/ 60 w 80"/>
                <a:gd name="T65" fmla="*/ 38 h 204"/>
                <a:gd name="T66" fmla="*/ 22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60" y="62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100"/>
                  </a:lnTo>
                  <a:lnTo>
                    <a:pt x="22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4" y="76"/>
                  </a:lnTo>
                  <a:lnTo>
                    <a:pt x="4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60" y="62"/>
                  </a:lnTo>
                  <a:close/>
                  <a:moveTo>
                    <a:pt x="22" y="38"/>
                  </a:moveTo>
                  <a:lnTo>
                    <a:pt x="22" y="0"/>
                  </a:lnTo>
                  <a:lnTo>
                    <a:pt x="60" y="0"/>
                  </a:lnTo>
                  <a:lnTo>
                    <a:pt x="60" y="38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41"/>
            <p:cNvSpPr>
              <a:spLocks/>
            </p:cNvSpPr>
            <p:nvPr/>
          </p:nvSpPr>
          <p:spPr bwMode="auto">
            <a:xfrm>
              <a:off x="5745" y="1981"/>
              <a:ext cx="252" cy="222"/>
            </a:xfrm>
            <a:custGeom>
              <a:avLst/>
              <a:gdLst>
                <a:gd name="T0" fmla="*/ 56 w 252"/>
                <a:gd name="T1" fmla="*/ 42 h 222"/>
                <a:gd name="T2" fmla="*/ 56 w 252"/>
                <a:gd name="T3" fmla="*/ 128 h 222"/>
                <a:gd name="T4" fmla="*/ 60 w 252"/>
                <a:gd name="T5" fmla="*/ 154 h 222"/>
                <a:gd name="T6" fmla="*/ 62 w 252"/>
                <a:gd name="T7" fmla="*/ 156 h 222"/>
                <a:gd name="T8" fmla="*/ 74 w 252"/>
                <a:gd name="T9" fmla="*/ 160 h 222"/>
                <a:gd name="T10" fmla="*/ 82 w 252"/>
                <a:gd name="T11" fmla="*/ 158 h 222"/>
                <a:gd name="T12" fmla="*/ 88 w 252"/>
                <a:gd name="T13" fmla="*/ 170 h 222"/>
                <a:gd name="T14" fmla="*/ 76 w 252"/>
                <a:gd name="T15" fmla="*/ 174 h 222"/>
                <a:gd name="T16" fmla="*/ 66 w 252"/>
                <a:gd name="T17" fmla="*/ 174 h 222"/>
                <a:gd name="T18" fmla="*/ 44 w 252"/>
                <a:gd name="T19" fmla="*/ 172 h 222"/>
                <a:gd name="T20" fmla="*/ 30 w 252"/>
                <a:gd name="T21" fmla="*/ 162 h 222"/>
                <a:gd name="T22" fmla="*/ 24 w 252"/>
                <a:gd name="T23" fmla="*/ 156 h 222"/>
                <a:gd name="T24" fmla="*/ 18 w 252"/>
                <a:gd name="T25" fmla="*/ 138 h 222"/>
                <a:gd name="T26" fmla="*/ 18 w 252"/>
                <a:gd name="T27" fmla="*/ 42 h 222"/>
                <a:gd name="T28" fmla="*/ 0 w 252"/>
                <a:gd name="T29" fmla="*/ 30 h 222"/>
                <a:gd name="T30" fmla="*/ 18 w 252"/>
                <a:gd name="T31" fmla="*/ 6 h 222"/>
                <a:gd name="T32" fmla="*/ 56 w 252"/>
                <a:gd name="T33" fmla="*/ 30 h 222"/>
                <a:gd name="T34" fmla="*/ 160 w 252"/>
                <a:gd name="T35" fmla="*/ 42 h 222"/>
                <a:gd name="T36" fmla="*/ 158 w 252"/>
                <a:gd name="T37" fmla="*/ 42 h 222"/>
                <a:gd name="T38" fmla="*/ 142 w 252"/>
                <a:gd name="T39" fmla="*/ 44 h 222"/>
                <a:gd name="T40" fmla="*/ 142 w 252"/>
                <a:gd name="T41" fmla="*/ 46 h 222"/>
                <a:gd name="T42" fmla="*/ 176 w 252"/>
                <a:gd name="T43" fmla="*/ 126 h 222"/>
                <a:gd name="T44" fmla="*/ 208 w 252"/>
                <a:gd name="T45" fmla="*/ 66 h 222"/>
                <a:gd name="T46" fmla="*/ 216 w 252"/>
                <a:gd name="T47" fmla="*/ 46 h 222"/>
                <a:gd name="T48" fmla="*/ 216 w 252"/>
                <a:gd name="T49" fmla="*/ 44 h 222"/>
                <a:gd name="T50" fmla="*/ 204 w 252"/>
                <a:gd name="T51" fmla="*/ 42 h 222"/>
                <a:gd name="T52" fmla="*/ 202 w 252"/>
                <a:gd name="T53" fmla="*/ 30 h 222"/>
                <a:gd name="T54" fmla="*/ 252 w 252"/>
                <a:gd name="T55" fmla="*/ 42 h 222"/>
                <a:gd name="T56" fmla="*/ 250 w 252"/>
                <a:gd name="T57" fmla="*/ 42 h 222"/>
                <a:gd name="T58" fmla="*/ 236 w 252"/>
                <a:gd name="T59" fmla="*/ 46 h 222"/>
                <a:gd name="T60" fmla="*/ 222 w 252"/>
                <a:gd name="T61" fmla="*/ 66 h 222"/>
                <a:gd name="T62" fmla="*/ 106 w 252"/>
                <a:gd name="T63" fmla="*/ 222 h 222"/>
                <a:gd name="T64" fmla="*/ 106 w 252"/>
                <a:gd name="T65" fmla="*/ 66 h 222"/>
                <a:gd name="T66" fmla="*/ 94 w 252"/>
                <a:gd name="T67" fmla="*/ 46 h 222"/>
                <a:gd name="T68" fmla="*/ 92 w 252"/>
                <a:gd name="T69" fmla="*/ 44 h 222"/>
                <a:gd name="T70" fmla="*/ 86 w 252"/>
                <a:gd name="T71" fmla="*/ 42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2" h="222">
                  <a:moveTo>
                    <a:pt x="86" y="42"/>
                  </a:moveTo>
                  <a:lnTo>
                    <a:pt x="56" y="42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56" y="144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56"/>
                  </a:lnTo>
                  <a:lnTo>
                    <a:pt x="64" y="158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82" y="158"/>
                  </a:lnTo>
                  <a:lnTo>
                    <a:pt x="88" y="156"/>
                  </a:lnTo>
                  <a:lnTo>
                    <a:pt x="88" y="170"/>
                  </a:lnTo>
                  <a:lnTo>
                    <a:pt x="88" y="170"/>
                  </a:lnTo>
                  <a:lnTo>
                    <a:pt x="76" y="174"/>
                  </a:lnTo>
                  <a:lnTo>
                    <a:pt x="66" y="174"/>
                  </a:lnTo>
                  <a:lnTo>
                    <a:pt x="66" y="174"/>
                  </a:lnTo>
                  <a:lnTo>
                    <a:pt x="54" y="174"/>
                  </a:lnTo>
                  <a:lnTo>
                    <a:pt x="44" y="172"/>
                  </a:lnTo>
                  <a:lnTo>
                    <a:pt x="36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24" y="156"/>
                  </a:lnTo>
                  <a:lnTo>
                    <a:pt x="20" y="148"/>
                  </a:lnTo>
                  <a:lnTo>
                    <a:pt x="18" y="138"/>
                  </a:lnTo>
                  <a:lnTo>
                    <a:pt x="18" y="128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18" y="6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160" y="30"/>
                  </a:lnTo>
                  <a:lnTo>
                    <a:pt x="160" y="42"/>
                  </a:lnTo>
                  <a:lnTo>
                    <a:pt x="158" y="42"/>
                  </a:lnTo>
                  <a:lnTo>
                    <a:pt x="158" y="42"/>
                  </a:lnTo>
                  <a:lnTo>
                    <a:pt x="146" y="42"/>
                  </a:lnTo>
                  <a:lnTo>
                    <a:pt x="142" y="44"/>
                  </a:lnTo>
                  <a:lnTo>
                    <a:pt x="142" y="46"/>
                  </a:lnTo>
                  <a:lnTo>
                    <a:pt x="142" y="46"/>
                  </a:lnTo>
                  <a:lnTo>
                    <a:pt x="150" y="66"/>
                  </a:lnTo>
                  <a:lnTo>
                    <a:pt x="176" y="126"/>
                  </a:lnTo>
                  <a:lnTo>
                    <a:pt x="208" y="66"/>
                  </a:lnTo>
                  <a:lnTo>
                    <a:pt x="208" y="66"/>
                  </a:lnTo>
                  <a:lnTo>
                    <a:pt x="214" y="52"/>
                  </a:lnTo>
                  <a:lnTo>
                    <a:pt x="216" y="46"/>
                  </a:lnTo>
                  <a:lnTo>
                    <a:pt x="216" y="46"/>
                  </a:lnTo>
                  <a:lnTo>
                    <a:pt x="216" y="44"/>
                  </a:lnTo>
                  <a:lnTo>
                    <a:pt x="214" y="42"/>
                  </a:lnTo>
                  <a:lnTo>
                    <a:pt x="204" y="42"/>
                  </a:lnTo>
                  <a:lnTo>
                    <a:pt x="202" y="42"/>
                  </a:lnTo>
                  <a:lnTo>
                    <a:pt x="202" y="30"/>
                  </a:lnTo>
                  <a:lnTo>
                    <a:pt x="252" y="30"/>
                  </a:lnTo>
                  <a:lnTo>
                    <a:pt x="252" y="42"/>
                  </a:lnTo>
                  <a:lnTo>
                    <a:pt x="250" y="42"/>
                  </a:lnTo>
                  <a:lnTo>
                    <a:pt x="250" y="42"/>
                  </a:lnTo>
                  <a:lnTo>
                    <a:pt x="240" y="42"/>
                  </a:lnTo>
                  <a:lnTo>
                    <a:pt x="236" y="46"/>
                  </a:lnTo>
                  <a:lnTo>
                    <a:pt x="236" y="46"/>
                  </a:lnTo>
                  <a:lnTo>
                    <a:pt x="222" y="66"/>
                  </a:lnTo>
                  <a:lnTo>
                    <a:pt x="140" y="222"/>
                  </a:lnTo>
                  <a:lnTo>
                    <a:pt x="106" y="222"/>
                  </a:lnTo>
                  <a:lnTo>
                    <a:pt x="154" y="170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94" y="46"/>
                  </a:lnTo>
                  <a:lnTo>
                    <a:pt x="94" y="46"/>
                  </a:lnTo>
                  <a:lnTo>
                    <a:pt x="92" y="44"/>
                  </a:lnTo>
                  <a:lnTo>
                    <a:pt x="86" y="42"/>
                  </a:lnTo>
                  <a:lnTo>
                    <a:pt x="86" y="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42"/>
            <p:cNvSpPr>
              <a:spLocks/>
            </p:cNvSpPr>
            <p:nvPr/>
          </p:nvSpPr>
          <p:spPr bwMode="auto">
            <a:xfrm>
              <a:off x="2347" y="2265"/>
              <a:ext cx="110" cy="116"/>
            </a:xfrm>
            <a:custGeom>
              <a:avLst/>
              <a:gdLst>
                <a:gd name="T0" fmla="*/ 30 w 110"/>
                <a:gd name="T1" fmla="*/ 64 h 116"/>
                <a:gd name="T2" fmla="*/ 14 w 110"/>
                <a:gd name="T3" fmla="*/ 22 h 116"/>
                <a:gd name="T4" fmla="*/ 14 w 110"/>
                <a:gd name="T5" fmla="*/ 22 h 116"/>
                <a:gd name="T6" fmla="*/ 8 w 110"/>
                <a:gd name="T7" fmla="*/ 8 h 116"/>
                <a:gd name="T8" fmla="*/ 8 w 110"/>
                <a:gd name="T9" fmla="*/ 8 h 116"/>
                <a:gd name="T10" fmla="*/ 2 w 110"/>
                <a:gd name="T11" fmla="*/ 6 h 116"/>
                <a:gd name="T12" fmla="*/ 0 w 110"/>
                <a:gd name="T13" fmla="*/ 6 h 116"/>
                <a:gd name="T14" fmla="*/ 2 w 110"/>
                <a:gd name="T15" fmla="*/ 0 h 116"/>
                <a:gd name="T16" fmla="*/ 48 w 110"/>
                <a:gd name="T17" fmla="*/ 0 h 116"/>
                <a:gd name="T18" fmla="*/ 46 w 110"/>
                <a:gd name="T19" fmla="*/ 6 h 116"/>
                <a:gd name="T20" fmla="*/ 44 w 110"/>
                <a:gd name="T21" fmla="*/ 6 h 116"/>
                <a:gd name="T22" fmla="*/ 44 w 110"/>
                <a:gd name="T23" fmla="*/ 6 h 116"/>
                <a:gd name="T24" fmla="*/ 38 w 110"/>
                <a:gd name="T25" fmla="*/ 8 h 116"/>
                <a:gd name="T26" fmla="*/ 36 w 110"/>
                <a:gd name="T27" fmla="*/ 10 h 116"/>
                <a:gd name="T28" fmla="*/ 36 w 110"/>
                <a:gd name="T29" fmla="*/ 10 h 116"/>
                <a:gd name="T30" fmla="*/ 40 w 110"/>
                <a:gd name="T31" fmla="*/ 22 h 116"/>
                <a:gd name="T32" fmla="*/ 52 w 110"/>
                <a:gd name="T33" fmla="*/ 54 h 116"/>
                <a:gd name="T34" fmla="*/ 78 w 110"/>
                <a:gd name="T35" fmla="*/ 22 h 116"/>
                <a:gd name="T36" fmla="*/ 78 w 110"/>
                <a:gd name="T37" fmla="*/ 22 h 116"/>
                <a:gd name="T38" fmla="*/ 84 w 110"/>
                <a:gd name="T39" fmla="*/ 14 h 116"/>
                <a:gd name="T40" fmla="*/ 86 w 110"/>
                <a:gd name="T41" fmla="*/ 10 h 116"/>
                <a:gd name="T42" fmla="*/ 86 w 110"/>
                <a:gd name="T43" fmla="*/ 10 h 116"/>
                <a:gd name="T44" fmla="*/ 86 w 110"/>
                <a:gd name="T45" fmla="*/ 8 h 116"/>
                <a:gd name="T46" fmla="*/ 80 w 110"/>
                <a:gd name="T47" fmla="*/ 6 h 116"/>
                <a:gd name="T48" fmla="*/ 80 w 110"/>
                <a:gd name="T49" fmla="*/ 6 h 116"/>
                <a:gd name="T50" fmla="*/ 80 w 110"/>
                <a:gd name="T51" fmla="*/ 0 h 116"/>
                <a:gd name="T52" fmla="*/ 110 w 110"/>
                <a:gd name="T53" fmla="*/ 0 h 116"/>
                <a:gd name="T54" fmla="*/ 110 w 110"/>
                <a:gd name="T55" fmla="*/ 6 h 116"/>
                <a:gd name="T56" fmla="*/ 108 w 110"/>
                <a:gd name="T57" fmla="*/ 6 h 116"/>
                <a:gd name="T58" fmla="*/ 108 w 110"/>
                <a:gd name="T59" fmla="*/ 6 h 116"/>
                <a:gd name="T60" fmla="*/ 104 w 110"/>
                <a:gd name="T61" fmla="*/ 8 h 116"/>
                <a:gd name="T62" fmla="*/ 104 w 110"/>
                <a:gd name="T63" fmla="*/ 8 h 116"/>
                <a:gd name="T64" fmla="*/ 100 w 110"/>
                <a:gd name="T65" fmla="*/ 8 h 116"/>
                <a:gd name="T66" fmla="*/ 98 w 110"/>
                <a:gd name="T67" fmla="*/ 12 h 116"/>
                <a:gd name="T68" fmla="*/ 98 w 110"/>
                <a:gd name="T69" fmla="*/ 12 h 116"/>
                <a:gd name="T70" fmla="*/ 88 w 110"/>
                <a:gd name="T71" fmla="*/ 22 h 116"/>
                <a:gd name="T72" fmla="*/ 56 w 110"/>
                <a:gd name="T73" fmla="*/ 64 h 116"/>
                <a:gd name="T74" fmla="*/ 50 w 110"/>
                <a:gd name="T75" fmla="*/ 94 h 116"/>
                <a:gd name="T76" fmla="*/ 50 w 110"/>
                <a:gd name="T77" fmla="*/ 94 h 116"/>
                <a:gd name="T78" fmla="*/ 48 w 110"/>
                <a:gd name="T79" fmla="*/ 106 h 116"/>
                <a:gd name="T80" fmla="*/ 48 w 110"/>
                <a:gd name="T81" fmla="*/ 106 h 116"/>
                <a:gd name="T82" fmla="*/ 50 w 110"/>
                <a:gd name="T83" fmla="*/ 108 h 116"/>
                <a:gd name="T84" fmla="*/ 50 w 110"/>
                <a:gd name="T85" fmla="*/ 108 h 116"/>
                <a:gd name="T86" fmla="*/ 60 w 110"/>
                <a:gd name="T87" fmla="*/ 110 h 116"/>
                <a:gd name="T88" fmla="*/ 62 w 110"/>
                <a:gd name="T89" fmla="*/ 110 h 116"/>
                <a:gd name="T90" fmla="*/ 60 w 110"/>
                <a:gd name="T91" fmla="*/ 116 h 116"/>
                <a:gd name="T92" fmla="*/ 6 w 110"/>
                <a:gd name="T93" fmla="*/ 116 h 116"/>
                <a:gd name="T94" fmla="*/ 8 w 110"/>
                <a:gd name="T95" fmla="*/ 110 h 116"/>
                <a:gd name="T96" fmla="*/ 8 w 110"/>
                <a:gd name="T97" fmla="*/ 110 h 116"/>
                <a:gd name="T98" fmla="*/ 8 w 110"/>
                <a:gd name="T99" fmla="*/ 110 h 116"/>
                <a:gd name="T100" fmla="*/ 16 w 110"/>
                <a:gd name="T101" fmla="*/ 108 h 116"/>
                <a:gd name="T102" fmla="*/ 20 w 110"/>
                <a:gd name="T103" fmla="*/ 108 h 116"/>
                <a:gd name="T104" fmla="*/ 20 w 110"/>
                <a:gd name="T105" fmla="*/ 108 h 116"/>
                <a:gd name="T106" fmla="*/ 26 w 110"/>
                <a:gd name="T107" fmla="*/ 94 h 116"/>
                <a:gd name="T108" fmla="*/ 30 w 110"/>
                <a:gd name="T109" fmla="*/ 64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10" h="116">
                  <a:moveTo>
                    <a:pt x="30" y="64"/>
                  </a:moveTo>
                  <a:lnTo>
                    <a:pt x="14" y="22"/>
                  </a:lnTo>
                  <a:lnTo>
                    <a:pt x="14" y="22"/>
                  </a:lnTo>
                  <a:lnTo>
                    <a:pt x="8" y="8"/>
                  </a:lnTo>
                  <a:lnTo>
                    <a:pt x="8" y="8"/>
                  </a:lnTo>
                  <a:lnTo>
                    <a:pt x="2" y="6"/>
                  </a:lnTo>
                  <a:lnTo>
                    <a:pt x="0" y="6"/>
                  </a:lnTo>
                  <a:lnTo>
                    <a:pt x="2" y="0"/>
                  </a:lnTo>
                  <a:lnTo>
                    <a:pt x="48" y="0"/>
                  </a:lnTo>
                  <a:lnTo>
                    <a:pt x="46" y="6"/>
                  </a:lnTo>
                  <a:lnTo>
                    <a:pt x="44" y="6"/>
                  </a:lnTo>
                  <a:lnTo>
                    <a:pt x="44" y="6"/>
                  </a:lnTo>
                  <a:lnTo>
                    <a:pt x="38" y="8"/>
                  </a:lnTo>
                  <a:lnTo>
                    <a:pt x="36" y="10"/>
                  </a:lnTo>
                  <a:lnTo>
                    <a:pt x="36" y="10"/>
                  </a:lnTo>
                  <a:lnTo>
                    <a:pt x="40" y="22"/>
                  </a:lnTo>
                  <a:lnTo>
                    <a:pt x="52" y="54"/>
                  </a:lnTo>
                  <a:lnTo>
                    <a:pt x="78" y="22"/>
                  </a:lnTo>
                  <a:lnTo>
                    <a:pt x="78" y="22"/>
                  </a:lnTo>
                  <a:lnTo>
                    <a:pt x="84" y="14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86" y="8"/>
                  </a:lnTo>
                  <a:lnTo>
                    <a:pt x="80" y="6"/>
                  </a:lnTo>
                  <a:lnTo>
                    <a:pt x="80" y="6"/>
                  </a:lnTo>
                  <a:lnTo>
                    <a:pt x="80" y="0"/>
                  </a:lnTo>
                  <a:lnTo>
                    <a:pt x="110" y="0"/>
                  </a:lnTo>
                  <a:lnTo>
                    <a:pt x="110" y="6"/>
                  </a:lnTo>
                  <a:lnTo>
                    <a:pt x="108" y="6"/>
                  </a:lnTo>
                  <a:lnTo>
                    <a:pt x="108" y="6"/>
                  </a:lnTo>
                  <a:lnTo>
                    <a:pt x="104" y="8"/>
                  </a:lnTo>
                  <a:lnTo>
                    <a:pt x="104" y="8"/>
                  </a:lnTo>
                  <a:lnTo>
                    <a:pt x="100" y="8"/>
                  </a:lnTo>
                  <a:lnTo>
                    <a:pt x="98" y="12"/>
                  </a:lnTo>
                  <a:lnTo>
                    <a:pt x="98" y="12"/>
                  </a:lnTo>
                  <a:lnTo>
                    <a:pt x="88" y="22"/>
                  </a:lnTo>
                  <a:lnTo>
                    <a:pt x="56" y="64"/>
                  </a:lnTo>
                  <a:lnTo>
                    <a:pt x="50" y="94"/>
                  </a:lnTo>
                  <a:lnTo>
                    <a:pt x="50" y="94"/>
                  </a:lnTo>
                  <a:lnTo>
                    <a:pt x="48" y="106"/>
                  </a:lnTo>
                  <a:lnTo>
                    <a:pt x="48" y="106"/>
                  </a:lnTo>
                  <a:lnTo>
                    <a:pt x="50" y="108"/>
                  </a:lnTo>
                  <a:lnTo>
                    <a:pt x="50" y="108"/>
                  </a:lnTo>
                  <a:lnTo>
                    <a:pt x="60" y="110"/>
                  </a:lnTo>
                  <a:lnTo>
                    <a:pt x="62" y="110"/>
                  </a:lnTo>
                  <a:lnTo>
                    <a:pt x="60" y="116"/>
                  </a:lnTo>
                  <a:lnTo>
                    <a:pt x="6" y="116"/>
                  </a:lnTo>
                  <a:lnTo>
                    <a:pt x="8" y="110"/>
                  </a:lnTo>
                  <a:lnTo>
                    <a:pt x="8" y="110"/>
                  </a:lnTo>
                  <a:lnTo>
                    <a:pt x="8" y="110"/>
                  </a:lnTo>
                  <a:lnTo>
                    <a:pt x="16" y="108"/>
                  </a:lnTo>
                  <a:lnTo>
                    <a:pt x="20" y="108"/>
                  </a:lnTo>
                  <a:lnTo>
                    <a:pt x="20" y="108"/>
                  </a:lnTo>
                  <a:lnTo>
                    <a:pt x="26" y="94"/>
                  </a:lnTo>
                  <a:lnTo>
                    <a:pt x="3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43"/>
            <p:cNvSpPr>
              <a:spLocks noEditPoints="1"/>
            </p:cNvSpPr>
            <p:nvPr/>
          </p:nvSpPr>
          <p:spPr bwMode="auto">
            <a:xfrm>
              <a:off x="2435" y="2293"/>
              <a:ext cx="90" cy="90"/>
            </a:xfrm>
            <a:custGeom>
              <a:avLst/>
              <a:gdLst>
                <a:gd name="T0" fmla="*/ 0 w 90"/>
                <a:gd name="T1" fmla="*/ 62 h 90"/>
                <a:gd name="T2" fmla="*/ 4 w 90"/>
                <a:gd name="T3" fmla="*/ 40 h 90"/>
                <a:gd name="T4" fmla="*/ 18 w 90"/>
                <a:gd name="T5" fmla="*/ 18 h 90"/>
                <a:gd name="T6" fmla="*/ 28 w 90"/>
                <a:gd name="T7" fmla="*/ 10 h 90"/>
                <a:gd name="T8" fmla="*/ 48 w 90"/>
                <a:gd name="T9" fmla="*/ 0 h 90"/>
                <a:gd name="T10" fmla="*/ 60 w 90"/>
                <a:gd name="T11" fmla="*/ 0 h 90"/>
                <a:gd name="T12" fmla="*/ 78 w 90"/>
                <a:gd name="T13" fmla="*/ 4 h 90"/>
                <a:gd name="T14" fmla="*/ 82 w 90"/>
                <a:gd name="T15" fmla="*/ 8 h 90"/>
                <a:gd name="T16" fmla="*/ 88 w 90"/>
                <a:gd name="T17" fmla="*/ 18 h 90"/>
                <a:gd name="T18" fmla="*/ 90 w 90"/>
                <a:gd name="T19" fmla="*/ 30 h 90"/>
                <a:gd name="T20" fmla="*/ 88 w 90"/>
                <a:gd name="T21" fmla="*/ 50 h 90"/>
                <a:gd name="T22" fmla="*/ 76 w 90"/>
                <a:gd name="T23" fmla="*/ 70 h 90"/>
                <a:gd name="T24" fmla="*/ 66 w 90"/>
                <a:gd name="T25" fmla="*/ 78 h 90"/>
                <a:gd name="T26" fmla="*/ 44 w 90"/>
                <a:gd name="T27" fmla="*/ 90 h 90"/>
                <a:gd name="T28" fmla="*/ 32 w 90"/>
                <a:gd name="T29" fmla="*/ 90 h 90"/>
                <a:gd name="T30" fmla="*/ 8 w 90"/>
                <a:gd name="T31" fmla="*/ 84 h 90"/>
                <a:gd name="T32" fmla="*/ 6 w 90"/>
                <a:gd name="T33" fmla="*/ 78 h 90"/>
                <a:gd name="T34" fmla="*/ 0 w 90"/>
                <a:gd name="T35" fmla="*/ 62 h 90"/>
                <a:gd name="T36" fmla="*/ 26 w 90"/>
                <a:gd name="T37" fmla="*/ 58 h 90"/>
                <a:gd name="T38" fmla="*/ 26 w 90"/>
                <a:gd name="T39" fmla="*/ 68 h 90"/>
                <a:gd name="T40" fmla="*/ 28 w 90"/>
                <a:gd name="T41" fmla="*/ 76 h 90"/>
                <a:gd name="T42" fmla="*/ 38 w 90"/>
                <a:gd name="T43" fmla="*/ 82 h 90"/>
                <a:gd name="T44" fmla="*/ 44 w 90"/>
                <a:gd name="T45" fmla="*/ 80 h 90"/>
                <a:gd name="T46" fmla="*/ 54 w 90"/>
                <a:gd name="T47" fmla="*/ 72 h 90"/>
                <a:gd name="T48" fmla="*/ 58 w 90"/>
                <a:gd name="T49" fmla="*/ 66 h 90"/>
                <a:gd name="T50" fmla="*/ 66 w 90"/>
                <a:gd name="T51" fmla="*/ 32 h 90"/>
                <a:gd name="T52" fmla="*/ 66 w 90"/>
                <a:gd name="T53" fmla="*/ 22 h 90"/>
                <a:gd name="T54" fmla="*/ 64 w 90"/>
                <a:gd name="T55" fmla="*/ 14 h 90"/>
                <a:gd name="T56" fmla="*/ 54 w 90"/>
                <a:gd name="T57" fmla="*/ 8 h 90"/>
                <a:gd name="T58" fmla="*/ 48 w 90"/>
                <a:gd name="T59" fmla="*/ 10 h 90"/>
                <a:gd name="T60" fmla="*/ 38 w 90"/>
                <a:gd name="T61" fmla="*/ 18 h 90"/>
                <a:gd name="T62" fmla="*/ 34 w 90"/>
                <a:gd name="T63" fmla="*/ 24 h 90"/>
                <a:gd name="T64" fmla="*/ 26 w 90"/>
                <a:gd name="T65" fmla="*/ 5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90">
                  <a:moveTo>
                    <a:pt x="0" y="62"/>
                  </a:moveTo>
                  <a:lnTo>
                    <a:pt x="0" y="62"/>
                  </a:lnTo>
                  <a:lnTo>
                    <a:pt x="2" y="50"/>
                  </a:lnTo>
                  <a:lnTo>
                    <a:pt x="4" y="40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8" y="10"/>
                  </a:lnTo>
                  <a:lnTo>
                    <a:pt x="38" y="4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72" y="2"/>
                  </a:lnTo>
                  <a:lnTo>
                    <a:pt x="78" y="4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6" y="12"/>
                  </a:lnTo>
                  <a:lnTo>
                    <a:pt x="88" y="18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90" y="40"/>
                  </a:lnTo>
                  <a:lnTo>
                    <a:pt x="88" y="50"/>
                  </a:lnTo>
                  <a:lnTo>
                    <a:pt x="82" y="6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66" y="78"/>
                  </a:lnTo>
                  <a:lnTo>
                    <a:pt x="56" y="86"/>
                  </a:lnTo>
                  <a:lnTo>
                    <a:pt x="44" y="90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18" y="88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6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26" y="58"/>
                  </a:moveTo>
                  <a:lnTo>
                    <a:pt x="26" y="58"/>
                  </a:lnTo>
                  <a:lnTo>
                    <a:pt x="26" y="68"/>
                  </a:lnTo>
                  <a:lnTo>
                    <a:pt x="28" y="76"/>
                  </a:lnTo>
                  <a:lnTo>
                    <a:pt x="28" y="76"/>
                  </a:lnTo>
                  <a:lnTo>
                    <a:pt x="34" y="8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44" y="80"/>
                  </a:lnTo>
                  <a:lnTo>
                    <a:pt x="48" y="78"/>
                  </a:lnTo>
                  <a:lnTo>
                    <a:pt x="54" y="72"/>
                  </a:lnTo>
                  <a:lnTo>
                    <a:pt x="58" y="66"/>
                  </a:lnTo>
                  <a:lnTo>
                    <a:pt x="58" y="66"/>
                  </a:lnTo>
                  <a:lnTo>
                    <a:pt x="64" y="50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66" y="2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0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48" y="10"/>
                  </a:lnTo>
                  <a:lnTo>
                    <a:pt x="44" y="12"/>
                  </a:lnTo>
                  <a:lnTo>
                    <a:pt x="38" y="18"/>
                  </a:lnTo>
                  <a:lnTo>
                    <a:pt x="34" y="24"/>
                  </a:lnTo>
                  <a:lnTo>
                    <a:pt x="34" y="24"/>
                  </a:lnTo>
                  <a:lnTo>
                    <a:pt x="28" y="40"/>
                  </a:lnTo>
                  <a:lnTo>
                    <a:pt x="26" y="58"/>
                  </a:lnTo>
                  <a:lnTo>
                    <a:pt x="26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44"/>
            <p:cNvSpPr>
              <a:spLocks/>
            </p:cNvSpPr>
            <p:nvPr/>
          </p:nvSpPr>
          <p:spPr bwMode="auto">
            <a:xfrm>
              <a:off x="2535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4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4 w 88"/>
                <a:gd name="T23" fmla="*/ 84 h 88"/>
                <a:gd name="T24" fmla="*/ 4 w 88"/>
                <a:gd name="T25" fmla="*/ 84 h 88"/>
                <a:gd name="T26" fmla="*/ 2 w 88"/>
                <a:gd name="T27" fmla="*/ 80 h 88"/>
                <a:gd name="T28" fmla="*/ 0 w 88"/>
                <a:gd name="T29" fmla="*/ 74 h 88"/>
                <a:gd name="T30" fmla="*/ 0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2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4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2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45"/>
            <p:cNvSpPr>
              <a:spLocks/>
            </p:cNvSpPr>
            <p:nvPr/>
          </p:nvSpPr>
          <p:spPr bwMode="auto">
            <a:xfrm>
              <a:off x="2637" y="2293"/>
              <a:ext cx="80" cy="88"/>
            </a:xfrm>
            <a:custGeom>
              <a:avLst/>
              <a:gdLst>
                <a:gd name="T0" fmla="*/ 0 w 80"/>
                <a:gd name="T1" fmla="*/ 88 h 88"/>
                <a:gd name="T2" fmla="*/ 12 w 80"/>
                <a:gd name="T3" fmla="*/ 24 h 88"/>
                <a:gd name="T4" fmla="*/ 12 w 80"/>
                <a:gd name="T5" fmla="*/ 24 h 88"/>
                <a:gd name="T6" fmla="*/ 14 w 80"/>
                <a:gd name="T7" fmla="*/ 14 h 88"/>
                <a:gd name="T8" fmla="*/ 14 w 80"/>
                <a:gd name="T9" fmla="*/ 14 h 88"/>
                <a:gd name="T10" fmla="*/ 12 w 80"/>
                <a:gd name="T11" fmla="*/ 12 h 88"/>
                <a:gd name="T12" fmla="*/ 12 w 80"/>
                <a:gd name="T13" fmla="*/ 10 h 88"/>
                <a:gd name="T14" fmla="*/ 4 w 80"/>
                <a:gd name="T15" fmla="*/ 10 h 88"/>
                <a:gd name="T16" fmla="*/ 2 w 80"/>
                <a:gd name="T17" fmla="*/ 10 h 88"/>
                <a:gd name="T18" fmla="*/ 4 w 80"/>
                <a:gd name="T19" fmla="*/ 2 h 88"/>
                <a:gd name="T20" fmla="*/ 40 w 80"/>
                <a:gd name="T21" fmla="*/ 2 h 88"/>
                <a:gd name="T22" fmla="*/ 32 w 80"/>
                <a:gd name="T23" fmla="*/ 38 h 88"/>
                <a:gd name="T24" fmla="*/ 32 w 80"/>
                <a:gd name="T25" fmla="*/ 38 h 88"/>
                <a:gd name="T26" fmla="*/ 42 w 80"/>
                <a:gd name="T27" fmla="*/ 22 h 88"/>
                <a:gd name="T28" fmla="*/ 52 w 80"/>
                <a:gd name="T29" fmla="*/ 10 h 88"/>
                <a:gd name="T30" fmla="*/ 52 w 80"/>
                <a:gd name="T31" fmla="*/ 10 h 88"/>
                <a:gd name="T32" fmla="*/ 64 w 80"/>
                <a:gd name="T33" fmla="*/ 2 h 88"/>
                <a:gd name="T34" fmla="*/ 70 w 80"/>
                <a:gd name="T35" fmla="*/ 0 h 88"/>
                <a:gd name="T36" fmla="*/ 74 w 80"/>
                <a:gd name="T37" fmla="*/ 0 h 88"/>
                <a:gd name="T38" fmla="*/ 74 w 80"/>
                <a:gd name="T39" fmla="*/ 0 h 88"/>
                <a:gd name="T40" fmla="*/ 80 w 80"/>
                <a:gd name="T41" fmla="*/ 2 h 88"/>
                <a:gd name="T42" fmla="*/ 72 w 80"/>
                <a:gd name="T43" fmla="*/ 24 h 88"/>
                <a:gd name="T44" fmla="*/ 72 w 80"/>
                <a:gd name="T45" fmla="*/ 24 h 88"/>
                <a:gd name="T46" fmla="*/ 66 w 80"/>
                <a:gd name="T47" fmla="*/ 20 h 88"/>
                <a:gd name="T48" fmla="*/ 66 w 80"/>
                <a:gd name="T49" fmla="*/ 20 h 88"/>
                <a:gd name="T50" fmla="*/ 58 w 80"/>
                <a:gd name="T51" fmla="*/ 24 h 88"/>
                <a:gd name="T52" fmla="*/ 50 w 80"/>
                <a:gd name="T53" fmla="*/ 30 h 88"/>
                <a:gd name="T54" fmla="*/ 40 w 80"/>
                <a:gd name="T55" fmla="*/ 40 h 88"/>
                <a:gd name="T56" fmla="*/ 30 w 80"/>
                <a:gd name="T57" fmla="*/ 54 h 88"/>
                <a:gd name="T58" fmla="*/ 22 w 80"/>
                <a:gd name="T59" fmla="*/ 88 h 88"/>
                <a:gd name="T60" fmla="*/ 0 w 80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0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42" y="22"/>
                  </a:lnTo>
                  <a:lnTo>
                    <a:pt x="52" y="10"/>
                  </a:lnTo>
                  <a:lnTo>
                    <a:pt x="52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80" y="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2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46"/>
            <p:cNvSpPr>
              <a:spLocks/>
            </p:cNvSpPr>
            <p:nvPr/>
          </p:nvSpPr>
          <p:spPr bwMode="auto">
            <a:xfrm>
              <a:off x="2749" y="2265"/>
              <a:ext cx="110" cy="116"/>
            </a:xfrm>
            <a:custGeom>
              <a:avLst/>
              <a:gdLst>
                <a:gd name="T0" fmla="*/ 50 w 110"/>
                <a:gd name="T1" fmla="*/ 62 h 116"/>
                <a:gd name="T2" fmla="*/ 42 w 110"/>
                <a:gd name="T3" fmla="*/ 94 h 116"/>
                <a:gd name="T4" fmla="*/ 42 w 110"/>
                <a:gd name="T5" fmla="*/ 94 h 116"/>
                <a:gd name="T6" fmla="*/ 42 w 110"/>
                <a:gd name="T7" fmla="*/ 106 h 116"/>
                <a:gd name="T8" fmla="*/ 42 w 110"/>
                <a:gd name="T9" fmla="*/ 106 h 116"/>
                <a:gd name="T10" fmla="*/ 44 w 110"/>
                <a:gd name="T11" fmla="*/ 108 h 116"/>
                <a:gd name="T12" fmla="*/ 44 w 110"/>
                <a:gd name="T13" fmla="*/ 108 h 116"/>
                <a:gd name="T14" fmla="*/ 52 w 110"/>
                <a:gd name="T15" fmla="*/ 110 h 116"/>
                <a:gd name="T16" fmla="*/ 54 w 110"/>
                <a:gd name="T17" fmla="*/ 110 h 116"/>
                <a:gd name="T18" fmla="*/ 52 w 110"/>
                <a:gd name="T19" fmla="*/ 116 h 116"/>
                <a:gd name="T20" fmla="*/ 0 w 110"/>
                <a:gd name="T21" fmla="*/ 116 h 116"/>
                <a:gd name="T22" fmla="*/ 2 w 110"/>
                <a:gd name="T23" fmla="*/ 110 h 116"/>
                <a:gd name="T24" fmla="*/ 4 w 110"/>
                <a:gd name="T25" fmla="*/ 110 h 116"/>
                <a:gd name="T26" fmla="*/ 4 w 110"/>
                <a:gd name="T27" fmla="*/ 110 h 116"/>
                <a:gd name="T28" fmla="*/ 10 w 110"/>
                <a:gd name="T29" fmla="*/ 108 h 116"/>
                <a:gd name="T30" fmla="*/ 14 w 110"/>
                <a:gd name="T31" fmla="*/ 108 h 116"/>
                <a:gd name="T32" fmla="*/ 14 w 110"/>
                <a:gd name="T33" fmla="*/ 108 h 116"/>
                <a:gd name="T34" fmla="*/ 18 w 110"/>
                <a:gd name="T35" fmla="*/ 94 h 116"/>
                <a:gd name="T36" fmla="*/ 32 w 110"/>
                <a:gd name="T37" fmla="*/ 22 h 116"/>
                <a:gd name="T38" fmla="*/ 34 w 110"/>
                <a:gd name="T39" fmla="*/ 12 h 116"/>
                <a:gd name="T40" fmla="*/ 34 w 110"/>
                <a:gd name="T41" fmla="*/ 12 h 116"/>
                <a:gd name="T42" fmla="*/ 34 w 110"/>
                <a:gd name="T43" fmla="*/ 10 h 116"/>
                <a:gd name="T44" fmla="*/ 32 w 110"/>
                <a:gd name="T45" fmla="*/ 8 h 116"/>
                <a:gd name="T46" fmla="*/ 24 w 110"/>
                <a:gd name="T47" fmla="*/ 6 h 116"/>
                <a:gd name="T48" fmla="*/ 22 w 110"/>
                <a:gd name="T49" fmla="*/ 6 h 116"/>
                <a:gd name="T50" fmla="*/ 24 w 110"/>
                <a:gd name="T51" fmla="*/ 0 h 116"/>
                <a:gd name="T52" fmla="*/ 110 w 110"/>
                <a:gd name="T53" fmla="*/ 0 h 116"/>
                <a:gd name="T54" fmla="*/ 106 w 110"/>
                <a:gd name="T55" fmla="*/ 22 h 116"/>
                <a:gd name="T56" fmla="*/ 94 w 110"/>
                <a:gd name="T57" fmla="*/ 22 h 116"/>
                <a:gd name="T58" fmla="*/ 94 w 110"/>
                <a:gd name="T59" fmla="*/ 20 h 116"/>
                <a:gd name="T60" fmla="*/ 94 w 110"/>
                <a:gd name="T61" fmla="*/ 20 h 116"/>
                <a:gd name="T62" fmla="*/ 96 w 110"/>
                <a:gd name="T63" fmla="*/ 12 h 116"/>
                <a:gd name="T64" fmla="*/ 96 w 110"/>
                <a:gd name="T65" fmla="*/ 12 h 116"/>
                <a:gd name="T66" fmla="*/ 96 w 110"/>
                <a:gd name="T67" fmla="*/ 10 h 116"/>
                <a:gd name="T68" fmla="*/ 94 w 110"/>
                <a:gd name="T69" fmla="*/ 8 h 116"/>
                <a:gd name="T70" fmla="*/ 84 w 110"/>
                <a:gd name="T71" fmla="*/ 8 h 116"/>
                <a:gd name="T72" fmla="*/ 60 w 110"/>
                <a:gd name="T73" fmla="*/ 8 h 116"/>
                <a:gd name="T74" fmla="*/ 50 w 110"/>
                <a:gd name="T75" fmla="*/ 54 h 116"/>
                <a:gd name="T76" fmla="*/ 66 w 110"/>
                <a:gd name="T77" fmla="*/ 54 h 116"/>
                <a:gd name="T78" fmla="*/ 66 w 110"/>
                <a:gd name="T79" fmla="*/ 54 h 116"/>
                <a:gd name="T80" fmla="*/ 78 w 110"/>
                <a:gd name="T81" fmla="*/ 54 h 116"/>
                <a:gd name="T82" fmla="*/ 78 w 110"/>
                <a:gd name="T83" fmla="*/ 54 h 116"/>
                <a:gd name="T84" fmla="*/ 80 w 110"/>
                <a:gd name="T85" fmla="*/ 50 h 116"/>
                <a:gd name="T86" fmla="*/ 80 w 110"/>
                <a:gd name="T87" fmla="*/ 50 h 116"/>
                <a:gd name="T88" fmla="*/ 80 w 110"/>
                <a:gd name="T89" fmla="*/ 46 h 116"/>
                <a:gd name="T90" fmla="*/ 82 w 110"/>
                <a:gd name="T91" fmla="*/ 46 h 116"/>
                <a:gd name="T92" fmla="*/ 90 w 110"/>
                <a:gd name="T93" fmla="*/ 46 h 116"/>
                <a:gd name="T94" fmla="*/ 84 w 110"/>
                <a:gd name="T95" fmla="*/ 70 h 116"/>
                <a:gd name="T96" fmla="*/ 76 w 110"/>
                <a:gd name="T97" fmla="*/ 70 h 116"/>
                <a:gd name="T98" fmla="*/ 76 w 110"/>
                <a:gd name="T99" fmla="*/ 70 h 116"/>
                <a:gd name="T100" fmla="*/ 76 w 110"/>
                <a:gd name="T101" fmla="*/ 70 h 116"/>
                <a:gd name="T102" fmla="*/ 76 w 110"/>
                <a:gd name="T103" fmla="*/ 66 h 116"/>
                <a:gd name="T104" fmla="*/ 76 w 110"/>
                <a:gd name="T105" fmla="*/ 66 h 116"/>
                <a:gd name="T106" fmla="*/ 78 w 110"/>
                <a:gd name="T107" fmla="*/ 64 h 116"/>
                <a:gd name="T108" fmla="*/ 78 w 110"/>
                <a:gd name="T109" fmla="*/ 64 h 116"/>
                <a:gd name="T110" fmla="*/ 74 w 110"/>
                <a:gd name="T111" fmla="*/ 62 h 116"/>
                <a:gd name="T112" fmla="*/ 66 w 110"/>
                <a:gd name="T113" fmla="*/ 62 h 116"/>
                <a:gd name="T114" fmla="*/ 50 w 110"/>
                <a:gd name="T115" fmla="*/ 6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" h="116">
                  <a:moveTo>
                    <a:pt x="50" y="62"/>
                  </a:moveTo>
                  <a:lnTo>
                    <a:pt x="42" y="94"/>
                  </a:lnTo>
                  <a:lnTo>
                    <a:pt x="42" y="94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52" y="110"/>
                  </a:lnTo>
                  <a:lnTo>
                    <a:pt x="54" y="110"/>
                  </a:lnTo>
                  <a:lnTo>
                    <a:pt x="52" y="116"/>
                  </a:lnTo>
                  <a:lnTo>
                    <a:pt x="0" y="116"/>
                  </a:lnTo>
                  <a:lnTo>
                    <a:pt x="2" y="110"/>
                  </a:lnTo>
                  <a:lnTo>
                    <a:pt x="4" y="110"/>
                  </a:lnTo>
                  <a:lnTo>
                    <a:pt x="4" y="110"/>
                  </a:lnTo>
                  <a:lnTo>
                    <a:pt x="10" y="108"/>
                  </a:lnTo>
                  <a:lnTo>
                    <a:pt x="14" y="108"/>
                  </a:lnTo>
                  <a:lnTo>
                    <a:pt x="14" y="108"/>
                  </a:lnTo>
                  <a:lnTo>
                    <a:pt x="18" y="94"/>
                  </a:lnTo>
                  <a:lnTo>
                    <a:pt x="32" y="22"/>
                  </a:lnTo>
                  <a:lnTo>
                    <a:pt x="34" y="12"/>
                  </a:lnTo>
                  <a:lnTo>
                    <a:pt x="34" y="12"/>
                  </a:lnTo>
                  <a:lnTo>
                    <a:pt x="34" y="10"/>
                  </a:lnTo>
                  <a:lnTo>
                    <a:pt x="32" y="8"/>
                  </a:lnTo>
                  <a:lnTo>
                    <a:pt x="24" y="6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110" y="0"/>
                  </a:lnTo>
                  <a:lnTo>
                    <a:pt x="106" y="22"/>
                  </a:lnTo>
                  <a:lnTo>
                    <a:pt x="94" y="22"/>
                  </a:lnTo>
                  <a:lnTo>
                    <a:pt x="94" y="20"/>
                  </a:lnTo>
                  <a:lnTo>
                    <a:pt x="94" y="20"/>
                  </a:lnTo>
                  <a:lnTo>
                    <a:pt x="96" y="12"/>
                  </a:lnTo>
                  <a:lnTo>
                    <a:pt x="96" y="12"/>
                  </a:lnTo>
                  <a:lnTo>
                    <a:pt x="96" y="10"/>
                  </a:lnTo>
                  <a:lnTo>
                    <a:pt x="94" y="8"/>
                  </a:lnTo>
                  <a:lnTo>
                    <a:pt x="84" y="8"/>
                  </a:lnTo>
                  <a:lnTo>
                    <a:pt x="60" y="8"/>
                  </a:lnTo>
                  <a:lnTo>
                    <a:pt x="50" y="54"/>
                  </a:lnTo>
                  <a:lnTo>
                    <a:pt x="66" y="54"/>
                  </a:lnTo>
                  <a:lnTo>
                    <a:pt x="66" y="54"/>
                  </a:lnTo>
                  <a:lnTo>
                    <a:pt x="78" y="54"/>
                  </a:lnTo>
                  <a:lnTo>
                    <a:pt x="78" y="54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0" y="46"/>
                  </a:lnTo>
                  <a:lnTo>
                    <a:pt x="82" y="46"/>
                  </a:lnTo>
                  <a:lnTo>
                    <a:pt x="90" y="46"/>
                  </a:lnTo>
                  <a:lnTo>
                    <a:pt x="84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8" y="64"/>
                  </a:lnTo>
                  <a:lnTo>
                    <a:pt x="78" y="64"/>
                  </a:lnTo>
                  <a:lnTo>
                    <a:pt x="74" y="62"/>
                  </a:lnTo>
                  <a:lnTo>
                    <a:pt x="66" y="62"/>
                  </a:lnTo>
                  <a:lnTo>
                    <a:pt x="50" y="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47"/>
            <p:cNvSpPr>
              <a:spLocks/>
            </p:cNvSpPr>
            <p:nvPr/>
          </p:nvSpPr>
          <p:spPr bwMode="auto">
            <a:xfrm>
              <a:off x="2857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4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4 w 88"/>
                <a:gd name="T23" fmla="*/ 84 h 88"/>
                <a:gd name="T24" fmla="*/ 4 w 88"/>
                <a:gd name="T25" fmla="*/ 84 h 88"/>
                <a:gd name="T26" fmla="*/ 2 w 88"/>
                <a:gd name="T27" fmla="*/ 80 h 88"/>
                <a:gd name="T28" fmla="*/ 0 w 88"/>
                <a:gd name="T29" fmla="*/ 74 h 88"/>
                <a:gd name="T30" fmla="*/ 0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4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48"/>
            <p:cNvSpPr>
              <a:spLocks/>
            </p:cNvSpPr>
            <p:nvPr/>
          </p:nvSpPr>
          <p:spPr bwMode="auto">
            <a:xfrm>
              <a:off x="2959" y="2275"/>
              <a:ext cx="58" cy="108"/>
            </a:xfrm>
            <a:custGeom>
              <a:avLst/>
              <a:gdLst>
                <a:gd name="T0" fmla="*/ 56 w 58"/>
                <a:gd name="T1" fmla="*/ 28 h 108"/>
                <a:gd name="T2" fmla="*/ 36 w 58"/>
                <a:gd name="T3" fmla="*/ 28 h 108"/>
                <a:gd name="T4" fmla="*/ 26 w 58"/>
                <a:gd name="T5" fmla="*/ 78 h 108"/>
                <a:gd name="T6" fmla="*/ 26 w 58"/>
                <a:gd name="T7" fmla="*/ 78 h 108"/>
                <a:gd name="T8" fmla="*/ 26 w 58"/>
                <a:gd name="T9" fmla="*/ 90 h 108"/>
                <a:gd name="T10" fmla="*/ 26 w 58"/>
                <a:gd name="T11" fmla="*/ 90 h 108"/>
                <a:gd name="T12" fmla="*/ 26 w 58"/>
                <a:gd name="T13" fmla="*/ 94 h 108"/>
                <a:gd name="T14" fmla="*/ 28 w 58"/>
                <a:gd name="T15" fmla="*/ 96 h 108"/>
                <a:gd name="T16" fmla="*/ 28 w 58"/>
                <a:gd name="T17" fmla="*/ 96 h 108"/>
                <a:gd name="T18" fmla="*/ 30 w 58"/>
                <a:gd name="T19" fmla="*/ 98 h 108"/>
                <a:gd name="T20" fmla="*/ 34 w 58"/>
                <a:gd name="T21" fmla="*/ 98 h 108"/>
                <a:gd name="T22" fmla="*/ 34 w 58"/>
                <a:gd name="T23" fmla="*/ 98 h 108"/>
                <a:gd name="T24" fmla="*/ 42 w 58"/>
                <a:gd name="T25" fmla="*/ 96 h 108"/>
                <a:gd name="T26" fmla="*/ 42 w 58"/>
                <a:gd name="T27" fmla="*/ 106 h 108"/>
                <a:gd name="T28" fmla="*/ 42 w 58"/>
                <a:gd name="T29" fmla="*/ 106 h 108"/>
                <a:gd name="T30" fmla="*/ 32 w 58"/>
                <a:gd name="T31" fmla="*/ 108 h 108"/>
                <a:gd name="T32" fmla="*/ 24 w 58"/>
                <a:gd name="T33" fmla="*/ 108 h 108"/>
                <a:gd name="T34" fmla="*/ 24 w 58"/>
                <a:gd name="T35" fmla="*/ 108 h 108"/>
                <a:gd name="T36" fmla="*/ 14 w 58"/>
                <a:gd name="T37" fmla="*/ 108 h 108"/>
                <a:gd name="T38" fmla="*/ 8 w 58"/>
                <a:gd name="T39" fmla="*/ 104 h 108"/>
                <a:gd name="T40" fmla="*/ 8 w 58"/>
                <a:gd name="T41" fmla="*/ 104 h 108"/>
                <a:gd name="T42" fmla="*/ 2 w 58"/>
                <a:gd name="T43" fmla="*/ 98 h 108"/>
                <a:gd name="T44" fmla="*/ 2 w 58"/>
                <a:gd name="T45" fmla="*/ 90 h 108"/>
                <a:gd name="T46" fmla="*/ 2 w 58"/>
                <a:gd name="T47" fmla="*/ 90 h 108"/>
                <a:gd name="T48" fmla="*/ 2 w 58"/>
                <a:gd name="T49" fmla="*/ 80 h 108"/>
                <a:gd name="T50" fmla="*/ 14 w 58"/>
                <a:gd name="T51" fmla="*/ 28 h 108"/>
                <a:gd name="T52" fmla="*/ 0 w 58"/>
                <a:gd name="T53" fmla="*/ 28 h 108"/>
                <a:gd name="T54" fmla="*/ 2 w 58"/>
                <a:gd name="T55" fmla="*/ 20 h 108"/>
                <a:gd name="T56" fmla="*/ 14 w 58"/>
                <a:gd name="T57" fmla="*/ 20 h 108"/>
                <a:gd name="T58" fmla="*/ 18 w 58"/>
                <a:gd name="T59" fmla="*/ 4 h 108"/>
                <a:gd name="T60" fmla="*/ 42 w 58"/>
                <a:gd name="T61" fmla="*/ 0 h 108"/>
                <a:gd name="T62" fmla="*/ 38 w 58"/>
                <a:gd name="T63" fmla="*/ 20 h 108"/>
                <a:gd name="T64" fmla="*/ 58 w 58"/>
                <a:gd name="T65" fmla="*/ 20 h 108"/>
                <a:gd name="T66" fmla="*/ 56 w 58"/>
                <a:gd name="T67" fmla="*/ 2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" h="108">
                  <a:moveTo>
                    <a:pt x="56" y="28"/>
                  </a:moveTo>
                  <a:lnTo>
                    <a:pt x="36" y="28"/>
                  </a:lnTo>
                  <a:lnTo>
                    <a:pt x="26" y="78"/>
                  </a:lnTo>
                  <a:lnTo>
                    <a:pt x="26" y="78"/>
                  </a:lnTo>
                  <a:lnTo>
                    <a:pt x="26" y="90"/>
                  </a:lnTo>
                  <a:lnTo>
                    <a:pt x="26" y="90"/>
                  </a:lnTo>
                  <a:lnTo>
                    <a:pt x="26" y="94"/>
                  </a:lnTo>
                  <a:lnTo>
                    <a:pt x="28" y="96"/>
                  </a:lnTo>
                  <a:lnTo>
                    <a:pt x="28" y="96"/>
                  </a:lnTo>
                  <a:lnTo>
                    <a:pt x="30" y="98"/>
                  </a:lnTo>
                  <a:lnTo>
                    <a:pt x="34" y="98"/>
                  </a:lnTo>
                  <a:lnTo>
                    <a:pt x="34" y="98"/>
                  </a:lnTo>
                  <a:lnTo>
                    <a:pt x="42" y="96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32" y="108"/>
                  </a:lnTo>
                  <a:lnTo>
                    <a:pt x="24" y="108"/>
                  </a:lnTo>
                  <a:lnTo>
                    <a:pt x="24" y="108"/>
                  </a:lnTo>
                  <a:lnTo>
                    <a:pt x="14" y="108"/>
                  </a:lnTo>
                  <a:lnTo>
                    <a:pt x="8" y="104"/>
                  </a:lnTo>
                  <a:lnTo>
                    <a:pt x="8" y="104"/>
                  </a:lnTo>
                  <a:lnTo>
                    <a:pt x="2" y="98"/>
                  </a:lnTo>
                  <a:lnTo>
                    <a:pt x="2" y="90"/>
                  </a:lnTo>
                  <a:lnTo>
                    <a:pt x="2" y="90"/>
                  </a:lnTo>
                  <a:lnTo>
                    <a:pt x="2" y="80"/>
                  </a:lnTo>
                  <a:lnTo>
                    <a:pt x="14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14" y="20"/>
                  </a:lnTo>
                  <a:lnTo>
                    <a:pt x="18" y="4"/>
                  </a:lnTo>
                  <a:lnTo>
                    <a:pt x="42" y="0"/>
                  </a:lnTo>
                  <a:lnTo>
                    <a:pt x="38" y="20"/>
                  </a:lnTo>
                  <a:lnTo>
                    <a:pt x="58" y="20"/>
                  </a:lnTo>
                  <a:lnTo>
                    <a:pt x="56" y="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49"/>
            <p:cNvSpPr>
              <a:spLocks/>
            </p:cNvSpPr>
            <p:nvPr/>
          </p:nvSpPr>
          <p:spPr bwMode="auto">
            <a:xfrm>
              <a:off x="3021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6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6 w 88"/>
                <a:gd name="T23" fmla="*/ 84 h 88"/>
                <a:gd name="T24" fmla="*/ 6 w 88"/>
                <a:gd name="T25" fmla="*/ 84 h 88"/>
                <a:gd name="T26" fmla="*/ 2 w 88"/>
                <a:gd name="T27" fmla="*/ 80 h 88"/>
                <a:gd name="T28" fmla="*/ 2 w 88"/>
                <a:gd name="T29" fmla="*/ 74 h 88"/>
                <a:gd name="T30" fmla="*/ 2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6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2" y="80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50"/>
            <p:cNvSpPr>
              <a:spLocks/>
            </p:cNvSpPr>
            <p:nvPr/>
          </p:nvSpPr>
          <p:spPr bwMode="auto">
            <a:xfrm>
              <a:off x="3123" y="2293"/>
              <a:ext cx="82" cy="88"/>
            </a:xfrm>
            <a:custGeom>
              <a:avLst/>
              <a:gdLst>
                <a:gd name="T0" fmla="*/ 0 w 82"/>
                <a:gd name="T1" fmla="*/ 88 h 88"/>
                <a:gd name="T2" fmla="*/ 12 w 82"/>
                <a:gd name="T3" fmla="*/ 24 h 88"/>
                <a:gd name="T4" fmla="*/ 12 w 82"/>
                <a:gd name="T5" fmla="*/ 24 h 88"/>
                <a:gd name="T6" fmla="*/ 14 w 82"/>
                <a:gd name="T7" fmla="*/ 14 h 88"/>
                <a:gd name="T8" fmla="*/ 14 w 82"/>
                <a:gd name="T9" fmla="*/ 14 h 88"/>
                <a:gd name="T10" fmla="*/ 14 w 82"/>
                <a:gd name="T11" fmla="*/ 12 h 88"/>
                <a:gd name="T12" fmla="*/ 12 w 82"/>
                <a:gd name="T13" fmla="*/ 10 h 88"/>
                <a:gd name="T14" fmla="*/ 4 w 82"/>
                <a:gd name="T15" fmla="*/ 10 h 88"/>
                <a:gd name="T16" fmla="*/ 2 w 82"/>
                <a:gd name="T17" fmla="*/ 10 h 88"/>
                <a:gd name="T18" fmla="*/ 4 w 82"/>
                <a:gd name="T19" fmla="*/ 2 h 88"/>
                <a:gd name="T20" fmla="*/ 40 w 82"/>
                <a:gd name="T21" fmla="*/ 2 h 88"/>
                <a:gd name="T22" fmla="*/ 32 w 82"/>
                <a:gd name="T23" fmla="*/ 38 h 88"/>
                <a:gd name="T24" fmla="*/ 32 w 82"/>
                <a:gd name="T25" fmla="*/ 38 h 88"/>
                <a:gd name="T26" fmla="*/ 42 w 82"/>
                <a:gd name="T27" fmla="*/ 22 h 88"/>
                <a:gd name="T28" fmla="*/ 54 w 82"/>
                <a:gd name="T29" fmla="*/ 10 h 88"/>
                <a:gd name="T30" fmla="*/ 54 w 82"/>
                <a:gd name="T31" fmla="*/ 10 h 88"/>
                <a:gd name="T32" fmla="*/ 64 w 82"/>
                <a:gd name="T33" fmla="*/ 2 h 88"/>
                <a:gd name="T34" fmla="*/ 70 w 82"/>
                <a:gd name="T35" fmla="*/ 0 h 88"/>
                <a:gd name="T36" fmla="*/ 76 w 82"/>
                <a:gd name="T37" fmla="*/ 0 h 88"/>
                <a:gd name="T38" fmla="*/ 76 w 82"/>
                <a:gd name="T39" fmla="*/ 0 h 88"/>
                <a:gd name="T40" fmla="*/ 82 w 82"/>
                <a:gd name="T41" fmla="*/ 2 h 88"/>
                <a:gd name="T42" fmla="*/ 72 w 82"/>
                <a:gd name="T43" fmla="*/ 24 h 88"/>
                <a:gd name="T44" fmla="*/ 72 w 82"/>
                <a:gd name="T45" fmla="*/ 24 h 88"/>
                <a:gd name="T46" fmla="*/ 66 w 82"/>
                <a:gd name="T47" fmla="*/ 20 h 88"/>
                <a:gd name="T48" fmla="*/ 66 w 82"/>
                <a:gd name="T49" fmla="*/ 20 h 88"/>
                <a:gd name="T50" fmla="*/ 58 w 82"/>
                <a:gd name="T51" fmla="*/ 24 h 88"/>
                <a:gd name="T52" fmla="*/ 50 w 82"/>
                <a:gd name="T53" fmla="*/ 30 h 88"/>
                <a:gd name="T54" fmla="*/ 40 w 82"/>
                <a:gd name="T55" fmla="*/ 40 h 88"/>
                <a:gd name="T56" fmla="*/ 30 w 82"/>
                <a:gd name="T57" fmla="*/ 54 h 88"/>
                <a:gd name="T58" fmla="*/ 22 w 82"/>
                <a:gd name="T59" fmla="*/ 88 h 88"/>
                <a:gd name="T60" fmla="*/ 0 w 82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2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4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42" y="22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2" y="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2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51"/>
            <p:cNvSpPr>
              <a:spLocks noEditPoints="1"/>
            </p:cNvSpPr>
            <p:nvPr/>
          </p:nvSpPr>
          <p:spPr bwMode="auto">
            <a:xfrm>
              <a:off x="3197" y="2293"/>
              <a:ext cx="80" cy="90"/>
            </a:xfrm>
            <a:custGeom>
              <a:avLst/>
              <a:gdLst>
                <a:gd name="T0" fmla="*/ 76 w 80"/>
                <a:gd name="T1" fmla="*/ 78 h 90"/>
                <a:gd name="T2" fmla="*/ 52 w 80"/>
                <a:gd name="T3" fmla="*/ 88 h 90"/>
                <a:gd name="T4" fmla="*/ 32 w 80"/>
                <a:gd name="T5" fmla="*/ 90 h 90"/>
                <a:gd name="T6" fmla="*/ 18 w 80"/>
                <a:gd name="T7" fmla="*/ 88 h 90"/>
                <a:gd name="T8" fmla="*/ 8 w 80"/>
                <a:gd name="T9" fmla="*/ 82 h 90"/>
                <a:gd name="T10" fmla="*/ 4 w 80"/>
                <a:gd name="T11" fmla="*/ 78 h 90"/>
                <a:gd name="T12" fmla="*/ 0 w 80"/>
                <a:gd name="T13" fmla="*/ 62 h 90"/>
                <a:gd name="T14" fmla="*/ 2 w 80"/>
                <a:gd name="T15" fmla="*/ 50 h 90"/>
                <a:gd name="T16" fmla="*/ 10 w 80"/>
                <a:gd name="T17" fmla="*/ 28 h 90"/>
                <a:gd name="T18" fmla="*/ 18 w 80"/>
                <a:gd name="T19" fmla="*/ 18 h 90"/>
                <a:gd name="T20" fmla="*/ 36 w 80"/>
                <a:gd name="T21" fmla="*/ 4 h 90"/>
                <a:gd name="T22" fmla="*/ 58 w 80"/>
                <a:gd name="T23" fmla="*/ 0 h 90"/>
                <a:gd name="T24" fmla="*/ 66 w 80"/>
                <a:gd name="T25" fmla="*/ 2 h 90"/>
                <a:gd name="T26" fmla="*/ 74 w 80"/>
                <a:gd name="T27" fmla="*/ 4 h 90"/>
                <a:gd name="T28" fmla="*/ 80 w 80"/>
                <a:gd name="T29" fmla="*/ 18 h 90"/>
                <a:gd name="T30" fmla="*/ 78 w 80"/>
                <a:gd name="T31" fmla="*/ 24 h 90"/>
                <a:gd name="T32" fmla="*/ 70 w 80"/>
                <a:gd name="T33" fmla="*/ 38 h 90"/>
                <a:gd name="T34" fmla="*/ 62 w 80"/>
                <a:gd name="T35" fmla="*/ 44 h 90"/>
                <a:gd name="T36" fmla="*/ 46 w 80"/>
                <a:gd name="T37" fmla="*/ 52 h 90"/>
                <a:gd name="T38" fmla="*/ 24 w 80"/>
                <a:gd name="T39" fmla="*/ 54 h 90"/>
                <a:gd name="T40" fmla="*/ 24 w 80"/>
                <a:gd name="T41" fmla="*/ 58 h 90"/>
                <a:gd name="T42" fmla="*/ 26 w 80"/>
                <a:gd name="T43" fmla="*/ 66 h 90"/>
                <a:gd name="T44" fmla="*/ 30 w 80"/>
                <a:gd name="T45" fmla="*/ 74 h 90"/>
                <a:gd name="T46" fmla="*/ 44 w 80"/>
                <a:gd name="T47" fmla="*/ 78 h 90"/>
                <a:gd name="T48" fmla="*/ 50 w 80"/>
                <a:gd name="T49" fmla="*/ 78 h 90"/>
                <a:gd name="T50" fmla="*/ 78 w 80"/>
                <a:gd name="T51" fmla="*/ 68 h 90"/>
                <a:gd name="T52" fmla="*/ 26 w 80"/>
                <a:gd name="T53" fmla="*/ 48 h 90"/>
                <a:gd name="T54" fmla="*/ 38 w 80"/>
                <a:gd name="T55" fmla="*/ 46 h 90"/>
                <a:gd name="T56" fmla="*/ 48 w 80"/>
                <a:gd name="T57" fmla="*/ 40 h 90"/>
                <a:gd name="T58" fmla="*/ 56 w 80"/>
                <a:gd name="T59" fmla="*/ 28 h 90"/>
                <a:gd name="T60" fmla="*/ 58 w 80"/>
                <a:gd name="T61" fmla="*/ 22 h 90"/>
                <a:gd name="T62" fmla="*/ 54 w 80"/>
                <a:gd name="T63" fmla="*/ 12 h 90"/>
                <a:gd name="T64" fmla="*/ 52 w 80"/>
                <a:gd name="T65" fmla="*/ 10 h 90"/>
                <a:gd name="T66" fmla="*/ 48 w 80"/>
                <a:gd name="T67" fmla="*/ 8 h 90"/>
                <a:gd name="T68" fmla="*/ 40 w 80"/>
                <a:gd name="T69" fmla="*/ 12 h 90"/>
                <a:gd name="T70" fmla="*/ 34 w 80"/>
                <a:gd name="T71" fmla="*/ 20 h 90"/>
                <a:gd name="T72" fmla="*/ 26 w 80"/>
                <a:gd name="T73" fmla="*/ 4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0" h="90">
                  <a:moveTo>
                    <a:pt x="78" y="68"/>
                  </a:moveTo>
                  <a:lnTo>
                    <a:pt x="76" y="78"/>
                  </a:lnTo>
                  <a:lnTo>
                    <a:pt x="76" y="78"/>
                  </a:lnTo>
                  <a:lnTo>
                    <a:pt x="52" y="88"/>
                  </a:lnTo>
                  <a:lnTo>
                    <a:pt x="42" y="90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18" y="88"/>
                  </a:lnTo>
                  <a:lnTo>
                    <a:pt x="14" y="86"/>
                  </a:lnTo>
                  <a:lnTo>
                    <a:pt x="8" y="82"/>
                  </a:lnTo>
                  <a:lnTo>
                    <a:pt x="8" y="82"/>
                  </a:lnTo>
                  <a:lnTo>
                    <a:pt x="4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66" y="2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78" y="10"/>
                  </a:lnTo>
                  <a:lnTo>
                    <a:pt x="80" y="18"/>
                  </a:lnTo>
                  <a:lnTo>
                    <a:pt x="80" y="18"/>
                  </a:lnTo>
                  <a:lnTo>
                    <a:pt x="78" y="24"/>
                  </a:lnTo>
                  <a:lnTo>
                    <a:pt x="76" y="32"/>
                  </a:lnTo>
                  <a:lnTo>
                    <a:pt x="70" y="38"/>
                  </a:lnTo>
                  <a:lnTo>
                    <a:pt x="62" y="44"/>
                  </a:lnTo>
                  <a:lnTo>
                    <a:pt x="62" y="44"/>
                  </a:lnTo>
                  <a:lnTo>
                    <a:pt x="54" y="48"/>
                  </a:lnTo>
                  <a:lnTo>
                    <a:pt x="46" y="52"/>
                  </a:lnTo>
                  <a:lnTo>
                    <a:pt x="34" y="54"/>
                  </a:lnTo>
                  <a:lnTo>
                    <a:pt x="24" y="54"/>
                  </a:lnTo>
                  <a:lnTo>
                    <a:pt x="24" y="54"/>
                  </a:lnTo>
                  <a:lnTo>
                    <a:pt x="24" y="58"/>
                  </a:lnTo>
                  <a:lnTo>
                    <a:pt x="24" y="58"/>
                  </a:lnTo>
                  <a:lnTo>
                    <a:pt x="26" y="66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6" y="78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50" y="78"/>
                  </a:lnTo>
                  <a:lnTo>
                    <a:pt x="58" y="76"/>
                  </a:lnTo>
                  <a:lnTo>
                    <a:pt x="78" y="68"/>
                  </a:lnTo>
                  <a:lnTo>
                    <a:pt x="78" y="68"/>
                  </a:lnTo>
                  <a:close/>
                  <a:moveTo>
                    <a:pt x="26" y="48"/>
                  </a:moveTo>
                  <a:lnTo>
                    <a:pt x="26" y="48"/>
                  </a:lnTo>
                  <a:lnTo>
                    <a:pt x="38" y="46"/>
                  </a:lnTo>
                  <a:lnTo>
                    <a:pt x="48" y="40"/>
                  </a:lnTo>
                  <a:lnTo>
                    <a:pt x="48" y="40"/>
                  </a:lnTo>
                  <a:lnTo>
                    <a:pt x="54" y="32"/>
                  </a:lnTo>
                  <a:lnTo>
                    <a:pt x="56" y="28"/>
                  </a:lnTo>
                  <a:lnTo>
                    <a:pt x="58" y="22"/>
                  </a:lnTo>
                  <a:lnTo>
                    <a:pt x="58" y="22"/>
                  </a:lnTo>
                  <a:lnTo>
                    <a:pt x="56" y="16"/>
                  </a:lnTo>
                  <a:lnTo>
                    <a:pt x="54" y="12"/>
                  </a:lnTo>
                  <a:lnTo>
                    <a:pt x="54" y="12"/>
                  </a:lnTo>
                  <a:lnTo>
                    <a:pt x="52" y="10"/>
                  </a:lnTo>
                  <a:lnTo>
                    <a:pt x="48" y="8"/>
                  </a:lnTo>
                  <a:lnTo>
                    <a:pt x="48" y="8"/>
                  </a:lnTo>
                  <a:lnTo>
                    <a:pt x="44" y="10"/>
                  </a:lnTo>
                  <a:lnTo>
                    <a:pt x="40" y="12"/>
                  </a:lnTo>
                  <a:lnTo>
                    <a:pt x="34" y="20"/>
                  </a:lnTo>
                  <a:lnTo>
                    <a:pt x="34" y="20"/>
                  </a:lnTo>
                  <a:lnTo>
                    <a:pt x="28" y="32"/>
                  </a:lnTo>
                  <a:lnTo>
                    <a:pt x="26" y="4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52"/>
            <p:cNvSpPr>
              <a:spLocks/>
            </p:cNvSpPr>
            <p:nvPr/>
          </p:nvSpPr>
          <p:spPr bwMode="auto">
            <a:xfrm>
              <a:off x="3287" y="2357"/>
              <a:ext cx="32" cy="24"/>
            </a:xfrm>
            <a:custGeom>
              <a:avLst/>
              <a:gdLst>
                <a:gd name="T0" fmla="*/ 26 w 32"/>
                <a:gd name="T1" fmla="*/ 24 h 24"/>
                <a:gd name="T2" fmla="*/ 0 w 32"/>
                <a:gd name="T3" fmla="*/ 24 h 24"/>
                <a:gd name="T4" fmla="*/ 6 w 32"/>
                <a:gd name="T5" fmla="*/ 0 h 24"/>
                <a:gd name="T6" fmla="*/ 32 w 32"/>
                <a:gd name="T7" fmla="*/ 0 h 24"/>
                <a:gd name="T8" fmla="*/ 26 w 32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24">
                  <a:moveTo>
                    <a:pt x="26" y="24"/>
                  </a:moveTo>
                  <a:lnTo>
                    <a:pt x="0" y="24"/>
                  </a:lnTo>
                  <a:lnTo>
                    <a:pt x="6" y="0"/>
                  </a:lnTo>
                  <a:lnTo>
                    <a:pt x="32" y="0"/>
                  </a:lnTo>
                  <a:lnTo>
                    <a:pt x="26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53"/>
            <p:cNvSpPr>
              <a:spLocks/>
            </p:cNvSpPr>
            <p:nvPr/>
          </p:nvSpPr>
          <p:spPr bwMode="auto">
            <a:xfrm>
              <a:off x="4171" y="2357"/>
              <a:ext cx="30" cy="24"/>
            </a:xfrm>
            <a:custGeom>
              <a:avLst/>
              <a:gdLst>
                <a:gd name="T0" fmla="*/ 26 w 30"/>
                <a:gd name="T1" fmla="*/ 24 h 24"/>
                <a:gd name="T2" fmla="*/ 0 w 30"/>
                <a:gd name="T3" fmla="*/ 24 h 24"/>
                <a:gd name="T4" fmla="*/ 6 w 30"/>
                <a:gd name="T5" fmla="*/ 0 h 24"/>
                <a:gd name="T6" fmla="*/ 30 w 30"/>
                <a:gd name="T7" fmla="*/ 0 h 24"/>
                <a:gd name="T8" fmla="*/ 26 w 30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4">
                  <a:moveTo>
                    <a:pt x="26" y="24"/>
                  </a:moveTo>
                  <a:lnTo>
                    <a:pt x="0" y="24"/>
                  </a:lnTo>
                  <a:lnTo>
                    <a:pt x="6" y="0"/>
                  </a:lnTo>
                  <a:lnTo>
                    <a:pt x="30" y="0"/>
                  </a:lnTo>
                  <a:lnTo>
                    <a:pt x="26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54"/>
            <p:cNvSpPr>
              <a:spLocks noEditPoints="1"/>
            </p:cNvSpPr>
            <p:nvPr/>
          </p:nvSpPr>
          <p:spPr bwMode="auto">
            <a:xfrm>
              <a:off x="3367" y="2261"/>
              <a:ext cx="122" cy="124"/>
            </a:xfrm>
            <a:custGeom>
              <a:avLst/>
              <a:gdLst>
                <a:gd name="T0" fmla="*/ 46 w 122"/>
                <a:gd name="T1" fmla="*/ 124 h 124"/>
                <a:gd name="T2" fmla="*/ 26 w 122"/>
                <a:gd name="T3" fmla="*/ 120 h 124"/>
                <a:gd name="T4" fmla="*/ 12 w 122"/>
                <a:gd name="T5" fmla="*/ 112 h 124"/>
                <a:gd name="T6" fmla="*/ 6 w 122"/>
                <a:gd name="T7" fmla="*/ 106 h 124"/>
                <a:gd name="T8" fmla="*/ 0 w 122"/>
                <a:gd name="T9" fmla="*/ 90 h 124"/>
                <a:gd name="T10" fmla="*/ 0 w 122"/>
                <a:gd name="T11" fmla="*/ 80 h 124"/>
                <a:gd name="T12" fmla="*/ 6 w 122"/>
                <a:gd name="T13" fmla="*/ 50 h 124"/>
                <a:gd name="T14" fmla="*/ 22 w 122"/>
                <a:gd name="T15" fmla="*/ 24 h 124"/>
                <a:gd name="T16" fmla="*/ 34 w 122"/>
                <a:gd name="T17" fmla="*/ 14 h 124"/>
                <a:gd name="T18" fmla="*/ 62 w 122"/>
                <a:gd name="T19" fmla="*/ 2 h 124"/>
                <a:gd name="T20" fmla="*/ 76 w 122"/>
                <a:gd name="T21" fmla="*/ 0 h 124"/>
                <a:gd name="T22" fmla="*/ 96 w 122"/>
                <a:gd name="T23" fmla="*/ 4 h 124"/>
                <a:gd name="T24" fmla="*/ 110 w 122"/>
                <a:gd name="T25" fmla="*/ 12 h 124"/>
                <a:gd name="T26" fmla="*/ 116 w 122"/>
                <a:gd name="T27" fmla="*/ 18 h 124"/>
                <a:gd name="T28" fmla="*/ 122 w 122"/>
                <a:gd name="T29" fmla="*/ 34 h 124"/>
                <a:gd name="T30" fmla="*/ 122 w 122"/>
                <a:gd name="T31" fmla="*/ 44 h 124"/>
                <a:gd name="T32" fmla="*/ 118 w 122"/>
                <a:gd name="T33" fmla="*/ 74 h 124"/>
                <a:gd name="T34" fmla="*/ 100 w 122"/>
                <a:gd name="T35" fmla="*/ 100 h 124"/>
                <a:gd name="T36" fmla="*/ 88 w 122"/>
                <a:gd name="T37" fmla="*/ 110 h 124"/>
                <a:gd name="T38" fmla="*/ 60 w 122"/>
                <a:gd name="T39" fmla="*/ 122 h 124"/>
                <a:gd name="T40" fmla="*/ 46 w 122"/>
                <a:gd name="T41" fmla="*/ 124 h 124"/>
                <a:gd name="T42" fmla="*/ 50 w 122"/>
                <a:gd name="T43" fmla="*/ 116 h 124"/>
                <a:gd name="T44" fmla="*/ 68 w 122"/>
                <a:gd name="T45" fmla="*/ 110 h 124"/>
                <a:gd name="T46" fmla="*/ 84 w 122"/>
                <a:gd name="T47" fmla="*/ 94 h 124"/>
                <a:gd name="T48" fmla="*/ 90 w 122"/>
                <a:gd name="T49" fmla="*/ 84 h 124"/>
                <a:gd name="T50" fmla="*/ 96 w 122"/>
                <a:gd name="T51" fmla="*/ 58 h 124"/>
                <a:gd name="T52" fmla="*/ 98 w 122"/>
                <a:gd name="T53" fmla="*/ 44 h 124"/>
                <a:gd name="T54" fmla="*/ 90 w 122"/>
                <a:gd name="T55" fmla="*/ 18 h 124"/>
                <a:gd name="T56" fmla="*/ 88 w 122"/>
                <a:gd name="T57" fmla="*/ 14 h 124"/>
                <a:gd name="T58" fmla="*/ 78 w 122"/>
                <a:gd name="T59" fmla="*/ 10 h 124"/>
                <a:gd name="T60" fmla="*/ 72 w 122"/>
                <a:gd name="T61" fmla="*/ 8 h 124"/>
                <a:gd name="T62" fmla="*/ 54 w 122"/>
                <a:gd name="T63" fmla="*/ 14 h 124"/>
                <a:gd name="T64" fmla="*/ 40 w 122"/>
                <a:gd name="T65" fmla="*/ 30 h 124"/>
                <a:gd name="T66" fmla="*/ 34 w 122"/>
                <a:gd name="T67" fmla="*/ 42 h 124"/>
                <a:gd name="T68" fmla="*/ 26 w 122"/>
                <a:gd name="T69" fmla="*/ 68 h 124"/>
                <a:gd name="T70" fmla="*/ 26 w 122"/>
                <a:gd name="T71" fmla="*/ 82 h 124"/>
                <a:gd name="T72" fmla="*/ 32 w 122"/>
                <a:gd name="T73" fmla="*/ 108 h 124"/>
                <a:gd name="T74" fmla="*/ 36 w 122"/>
                <a:gd name="T75" fmla="*/ 112 h 124"/>
                <a:gd name="T76" fmla="*/ 50 w 122"/>
                <a:gd name="T77" fmla="*/ 116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22" h="124">
                  <a:moveTo>
                    <a:pt x="46" y="124"/>
                  </a:moveTo>
                  <a:lnTo>
                    <a:pt x="46" y="124"/>
                  </a:lnTo>
                  <a:lnTo>
                    <a:pt x="36" y="124"/>
                  </a:lnTo>
                  <a:lnTo>
                    <a:pt x="26" y="120"/>
                  </a:lnTo>
                  <a:lnTo>
                    <a:pt x="18" y="118"/>
                  </a:lnTo>
                  <a:lnTo>
                    <a:pt x="12" y="112"/>
                  </a:lnTo>
                  <a:lnTo>
                    <a:pt x="12" y="112"/>
                  </a:lnTo>
                  <a:lnTo>
                    <a:pt x="6" y="106"/>
                  </a:lnTo>
                  <a:lnTo>
                    <a:pt x="2" y="98"/>
                  </a:lnTo>
                  <a:lnTo>
                    <a:pt x="0" y="90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64"/>
                  </a:lnTo>
                  <a:lnTo>
                    <a:pt x="6" y="50"/>
                  </a:lnTo>
                  <a:lnTo>
                    <a:pt x="12" y="36"/>
                  </a:lnTo>
                  <a:lnTo>
                    <a:pt x="22" y="24"/>
                  </a:lnTo>
                  <a:lnTo>
                    <a:pt x="22" y="24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2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6" y="2"/>
                  </a:lnTo>
                  <a:lnTo>
                    <a:pt x="96" y="4"/>
                  </a:lnTo>
                  <a:lnTo>
                    <a:pt x="104" y="8"/>
                  </a:lnTo>
                  <a:lnTo>
                    <a:pt x="110" y="12"/>
                  </a:lnTo>
                  <a:lnTo>
                    <a:pt x="110" y="12"/>
                  </a:lnTo>
                  <a:lnTo>
                    <a:pt x="116" y="18"/>
                  </a:lnTo>
                  <a:lnTo>
                    <a:pt x="120" y="26"/>
                  </a:lnTo>
                  <a:lnTo>
                    <a:pt x="122" y="34"/>
                  </a:lnTo>
                  <a:lnTo>
                    <a:pt x="122" y="44"/>
                  </a:lnTo>
                  <a:lnTo>
                    <a:pt x="122" y="44"/>
                  </a:lnTo>
                  <a:lnTo>
                    <a:pt x="122" y="60"/>
                  </a:lnTo>
                  <a:lnTo>
                    <a:pt x="118" y="74"/>
                  </a:lnTo>
                  <a:lnTo>
                    <a:pt x="110" y="88"/>
                  </a:lnTo>
                  <a:lnTo>
                    <a:pt x="100" y="100"/>
                  </a:lnTo>
                  <a:lnTo>
                    <a:pt x="100" y="100"/>
                  </a:lnTo>
                  <a:lnTo>
                    <a:pt x="88" y="110"/>
                  </a:lnTo>
                  <a:lnTo>
                    <a:pt x="74" y="118"/>
                  </a:lnTo>
                  <a:lnTo>
                    <a:pt x="60" y="122"/>
                  </a:lnTo>
                  <a:lnTo>
                    <a:pt x="46" y="124"/>
                  </a:lnTo>
                  <a:lnTo>
                    <a:pt x="46" y="124"/>
                  </a:lnTo>
                  <a:close/>
                  <a:moveTo>
                    <a:pt x="50" y="116"/>
                  </a:moveTo>
                  <a:lnTo>
                    <a:pt x="50" y="116"/>
                  </a:lnTo>
                  <a:lnTo>
                    <a:pt x="60" y="114"/>
                  </a:lnTo>
                  <a:lnTo>
                    <a:pt x="68" y="110"/>
                  </a:lnTo>
                  <a:lnTo>
                    <a:pt x="76" y="104"/>
                  </a:lnTo>
                  <a:lnTo>
                    <a:pt x="84" y="94"/>
                  </a:lnTo>
                  <a:lnTo>
                    <a:pt x="84" y="94"/>
                  </a:lnTo>
                  <a:lnTo>
                    <a:pt x="90" y="84"/>
                  </a:lnTo>
                  <a:lnTo>
                    <a:pt x="94" y="72"/>
                  </a:lnTo>
                  <a:lnTo>
                    <a:pt x="96" y="58"/>
                  </a:lnTo>
                  <a:lnTo>
                    <a:pt x="98" y="44"/>
                  </a:lnTo>
                  <a:lnTo>
                    <a:pt x="98" y="44"/>
                  </a:lnTo>
                  <a:lnTo>
                    <a:pt x="96" y="28"/>
                  </a:lnTo>
                  <a:lnTo>
                    <a:pt x="90" y="18"/>
                  </a:lnTo>
                  <a:lnTo>
                    <a:pt x="90" y="18"/>
                  </a:lnTo>
                  <a:lnTo>
                    <a:pt x="88" y="14"/>
                  </a:lnTo>
                  <a:lnTo>
                    <a:pt x="84" y="10"/>
                  </a:lnTo>
                  <a:lnTo>
                    <a:pt x="78" y="10"/>
                  </a:lnTo>
                  <a:lnTo>
                    <a:pt x="72" y="8"/>
                  </a:lnTo>
                  <a:lnTo>
                    <a:pt x="72" y="8"/>
                  </a:lnTo>
                  <a:lnTo>
                    <a:pt x="64" y="10"/>
                  </a:lnTo>
                  <a:lnTo>
                    <a:pt x="54" y="14"/>
                  </a:lnTo>
                  <a:lnTo>
                    <a:pt x="46" y="20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34" y="42"/>
                  </a:lnTo>
                  <a:lnTo>
                    <a:pt x="28" y="54"/>
                  </a:lnTo>
                  <a:lnTo>
                    <a:pt x="26" y="68"/>
                  </a:lnTo>
                  <a:lnTo>
                    <a:pt x="26" y="82"/>
                  </a:lnTo>
                  <a:lnTo>
                    <a:pt x="26" y="82"/>
                  </a:lnTo>
                  <a:lnTo>
                    <a:pt x="28" y="96"/>
                  </a:lnTo>
                  <a:lnTo>
                    <a:pt x="32" y="108"/>
                  </a:lnTo>
                  <a:lnTo>
                    <a:pt x="32" y="108"/>
                  </a:lnTo>
                  <a:lnTo>
                    <a:pt x="36" y="112"/>
                  </a:lnTo>
                  <a:lnTo>
                    <a:pt x="40" y="114"/>
                  </a:lnTo>
                  <a:lnTo>
                    <a:pt x="50" y="116"/>
                  </a:lnTo>
                  <a:lnTo>
                    <a:pt x="50" y="1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55"/>
            <p:cNvSpPr>
              <a:spLocks/>
            </p:cNvSpPr>
            <p:nvPr/>
          </p:nvSpPr>
          <p:spPr bwMode="auto">
            <a:xfrm>
              <a:off x="3501" y="2295"/>
              <a:ext cx="86" cy="88"/>
            </a:xfrm>
            <a:custGeom>
              <a:avLst/>
              <a:gdLst>
                <a:gd name="T0" fmla="*/ 46 w 86"/>
                <a:gd name="T1" fmla="*/ 86 h 88"/>
                <a:gd name="T2" fmla="*/ 54 w 86"/>
                <a:gd name="T3" fmla="*/ 50 h 88"/>
                <a:gd name="T4" fmla="*/ 54 w 86"/>
                <a:gd name="T5" fmla="*/ 50 h 88"/>
                <a:gd name="T6" fmla="*/ 44 w 86"/>
                <a:gd name="T7" fmla="*/ 66 h 88"/>
                <a:gd name="T8" fmla="*/ 34 w 86"/>
                <a:gd name="T9" fmla="*/ 78 h 88"/>
                <a:gd name="T10" fmla="*/ 34 w 86"/>
                <a:gd name="T11" fmla="*/ 78 h 88"/>
                <a:gd name="T12" fmla="*/ 24 w 86"/>
                <a:gd name="T13" fmla="*/ 86 h 88"/>
                <a:gd name="T14" fmla="*/ 18 w 86"/>
                <a:gd name="T15" fmla="*/ 88 h 88"/>
                <a:gd name="T16" fmla="*/ 14 w 86"/>
                <a:gd name="T17" fmla="*/ 88 h 88"/>
                <a:gd name="T18" fmla="*/ 14 w 86"/>
                <a:gd name="T19" fmla="*/ 88 h 88"/>
                <a:gd name="T20" fmla="*/ 8 w 86"/>
                <a:gd name="T21" fmla="*/ 88 h 88"/>
                <a:gd name="T22" fmla="*/ 4 w 86"/>
                <a:gd name="T23" fmla="*/ 84 h 88"/>
                <a:gd name="T24" fmla="*/ 4 w 86"/>
                <a:gd name="T25" fmla="*/ 84 h 88"/>
                <a:gd name="T26" fmla="*/ 0 w 86"/>
                <a:gd name="T27" fmla="*/ 80 h 88"/>
                <a:gd name="T28" fmla="*/ 0 w 86"/>
                <a:gd name="T29" fmla="*/ 74 h 88"/>
                <a:gd name="T30" fmla="*/ 0 w 86"/>
                <a:gd name="T31" fmla="*/ 74 h 88"/>
                <a:gd name="T32" fmla="*/ 0 w 86"/>
                <a:gd name="T33" fmla="*/ 62 h 88"/>
                <a:gd name="T34" fmla="*/ 8 w 86"/>
                <a:gd name="T35" fmla="*/ 22 h 88"/>
                <a:gd name="T36" fmla="*/ 10 w 86"/>
                <a:gd name="T37" fmla="*/ 12 h 88"/>
                <a:gd name="T38" fmla="*/ 10 w 86"/>
                <a:gd name="T39" fmla="*/ 12 h 88"/>
                <a:gd name="T40" fmla="*/ 10 w 86"/>
                <a:gd name="T41" fmla="*/ 10 h 88"/>
                <a:gd name="T42" fmla="*/ 8 w 86"/>
                <a:gd name="T43" fmla="*/ 8 h 88"/>
                <a:gd name="T44" fmla="*/ 0 w 86"/>
                <a:gd name="T45" fmla="*/ 8 h 88"/>
                <a:gd name="T46" fmla="*/ 0 w 86"/>
                <a:gd name="T47" fmla="*/ 8 h 88"/>
                <a:gd name="T48" fmla="*/ 0 w 86"/>
                <a:gd name="T49" fmla="*/ 0 h 88"/>
                <a:gd name="T50" fmla="*/ 36 w 86"/>
                <a:gd name="T51" fmla="*/ 0 h 88"/>
                <a:gd name="T52" fmla="*/ 24 w 86"/>
                <a:gd name="T53" fmla="*/ 62 h 88"/>
                <a:gd name="T54" fmla="*/ 24 w 86"/>
                <a:gd name="T55" fmla="*/ 62 h 88"/>
                <a:gd name="T56" fmla="*/ 24 w 86"/>
                <a:gd name="T57" fmla="*/ 68 h 88"/>
                <a:gd name="T58" fmla="*/ 24 w 86"/>
                <a:gd name="T59" fmla="*/ 68 h 88"/>
                <a:gd name="T60" fmla="*/ 24 w 86"/>
                <a:gd name="T61" fmla="*/ 70 h 88"/>
                <a:gd name="T62" fmla="*/ 26 w 86"/>
                <a:gd name="T63" fmla="*/ 72 h 88"/>
                <a:gd name="T64" fmla="*/ 26 w 86"/>
                <a:gd name="T65" fmla="*/ 72 h 88"/>
                <a:gd name="T66" fmla="*/ 32 w 86"/>
                <a:gd name="T67" fmla="*/ 70 h 88"/>
                <a:gd name="T68" fmla="*/ 38 w 86"/>
                <a:gd name="T69" fmla="*/ 62 h 88"/>
                <a:gd name="T70" fmla="*/ 56 w 86"/>
                <a:gd name="T71" fmla="*/ 34 h 88"/>
                <a:gd name="T72" fmla="*/ 64 w 86"/>
                <a:gd name="T73" fmla="*/ 0 h 88"/>
                <a:gd name="T74" fmla="*/ 86 w 86"/>
                <a:gd name="T75" fmla="*/ 0 h 88"/>
                <a:gd name="T76" fmla="*/ 74 w 86"/>
                <a:gd name="T77" fmla="*/ 62 h 88"/>
                <a:gd name="T78" fmla="*/ 74 w 86"/>
                <a:gd name="T79" fmla="*/ 62 h 88"/>
                <a:gd name="T80" fmla="*/ 72 w 86"/>
                <a:gd name="T81" fmla="*/ 74 h 88"/>
                <a:gd name="T82" fmla="*/ 72 w 86"/>
                <a:gd name="T83" fmla="*/ 74 h 88"/>
                <a:gd name="T84" fmla="*/ 74 w 86"/>
                <a:gd name="T85" fmla="*/ 76 h 88"/>
                <a:gd name="T86" fmla="*/ 74 w 86"/>
                <a:gd name="T87" fmla="*/ 78 h 88"/>
                <a:gd name="T88" fmla="*/ 82 w 86"/>
                <a:gd name="T89" fmla="*/ 80 h 88"/>
                <a:gd name="T90" fmla="*/ 84 w 86"/>
                <a:gd name="T91" fmla="*/ 80 h 88"/>
                <a:gd name="T92" fmla="*/ 82 w 86"/>
                <a:gd name="T93" fmla="*/ 86 h 88"/>
                <a:gd name="T94" fmla="*/ 46 w 86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6" h="88">
                  <a:moveTo>
                    <a:pt x="46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4" y="66"/>
                  </a:lnTo>
                  <a:lnTo>
                    <a:pt x="34" y="78"/>
                  </a:lnTo>
                  <a:lnTo>
                    <a:pt x="34" y="78"/>
                  </a:lnTo>
                  <a:lnTo>
                    <a:pt x="24" y="86"/>
                  </a:lnTo>
                  <a:lnTo>
                    <a:pt x="18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8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0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8" y="22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0"/>
                  </a:lnTo>
                  <a:lnTo>
                    <a:pt x="8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36" y="0"/>
                  </a:lnTo>
                  <a:lnTo>
                    <a:pt x="24" y="62"/>
                  </a:lnTo>
                  <a:lnTo>
                    <a:pt x="24" y="62"/>
                  </a:lnTo>
                  <a:lnTo>
                    <a:pt x="24" y="68"/>
                  </a:lnTo>
                  <a:lnTo>
                    <a:pt x="24" y="68"/>
                  </a:lnTo>
                  <a:lnTo>
                    <a:pt x="24" y="70"/>
                  </a:lnTo>
                  <a:lnTo>
                    <a:pt x="26" y="72"/>
                  </a:lnTo>
                  <a:lnTo>
                    <a:pt x="26" y="72"/>
                  </a:lnTo>
                  <a:lnTo>
                    <a:pt x="32" y="70"/>
                  </a:lnTo>
                  <a:lnTo>
                    <a:pt x="38" y="62"/>
                  </a:lnTo>
                  <a:lnTo>
                    <a:pt x="56" y="34"/>
                  </a:lnTo>
                  <a:lnTo>
                    <a:pt x="64" y="0"/>
                  </a:lnTo>
                  <a:lnTo>
                    <a:pt x="86" y="0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72" y="74"/>
                  </a:lnTo>
                  <a:lnTo>
                    <a:pt x="72" y="74"/>
                  </a:lnTo>
                  <a:lnTo>
                    <a:pt x="74" y="76"/>
                  </a:lnTo>
                  <a:lnTo>
                    <a:pt x="74" y="78"/>
                  </a:lnTo>
                  <a:lnTo>
                    <a:pt x="82" y="80"/>
                  </a:lnTo>
                  <a:lnTo>
                    <a:pt x="84" y="80"/>
                  </a:lnTo>
                  <a:lnTo>
                    <a:pt x="82" y="86"/>
                  </a:lnTo>
                  <a:lnTo>
                    <a:pt x="46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56"/>
            <p:cNvSpPr>
              <a:spLocks/>
            </p:cNvSpPr>
            <p:nvPr/>
          </p:nvSpPr>
          <p:spPr bwMode="auto">
            <a:xfrm>
              <a:off x="3601" y="2293"/>
              <a:ext cx="82" cy="88"/>
            </a:xfrm>
            <a:custGeom>
              <a:avLst/>
              <a:gdLst>
                <a:gd name="T0" fmla="*/ 0 w 82"/>
                <a:gd name="T1" fmla="*/ 88 h 88"/>
                <a:gd name="T2" fmla="*/ 12 w 82"/>
                <a:gd name="T3" fmla="*/ 24 h 88"/>
                <a:gd name="T4" fmla="*/ 12 w 82"/>
                <a:gd name="T5" fmla="*/ 24 h 88"/>
                <a:gd name="T6" fmla="*/ 14 w 82"/>
                <a:gd name="T7" fmla="*/ 14 h 88"/>
                <a:gd name="T8" fmla="*/ 14 w 82"/>
                <a:gd name="T9" fmla="*/ 14 h 88"/>
                <a:gd name="T10" fmla="*/ 14 w 82"/>
                <a:gd name="T11" fmla="*/ 12 h 88"/>
                <a:gd name="T12" fmla="*/ 12 w 82"/>
                <a:gd name="T13" fmla="*/ 10 h 88"/>
                <a:gd name="T14" fmla="*/ 4 w 82"/>
                <a:gd name="T15" fmla="*/ 10 h 88"/>
                <a:gd name="T16" fmla="*/ 2 w 82"/>
                <a:gd name="T17" fmla="*/ 10 h 88"/>
                <a:gd name="T18" fmla="*/ 4 w 82"/>
                <a:gd name="T19" fmla="*/ 2 h 88"/>
                <a:gd name="T20" fmla="*/ 40 w 82"/>
                <a:gd name="T21" fmla="*/ 2 h 88"/>
                <a:gd name="T22" fmla="*/ 34 w 82"/>
                <a:gd name="T23" fmla="*/ 38 h 88"/>
                <a:gd name="T24" fmla="*/ 34 w 82"/>
                <a:gd name="T25" fmla="*/ 38 h 88"/>
                <a:gd name="T26" fmla="*/ 42 w 82"/>
                <a:gd name="T27" fmla="*/ 22 h 88"/>
                <a:gd name="T28" fmla="*/ 54 w 82"/>
                <a:gd name="T29" fmla="*/ 10 h 88"/>
                <a:gd name="T30" fmla="*/ 54 w 82"/>
                <a:gd name="T31" fmla="*/ 10 h 88"/>
                <a:gd name="T32" fmla="*/ 64 w 82"/>
                <a:gd name="T33" fmla="*/ 2 h 88"/>
                <a:gd name="T34" fmla="*/ 70 w 82"/>
                <a:gd name="T35" fmla="*/ 0 h 88"/>
                <a:gd name="T36" fmla="*/ 76 w 82"/>
                <a:gd name="T37" fmla="*/ 0 h 88"/>
                <a:gd name="T38" fmla="*/ 76 w 82"/>
                <a:gd name="T39" fmla="*/ 0 h 88"/>
                <a:gd name="T40" fmla="*/ 82 w 82"/>
                <a:gd name="T41" fmla="*/ 2 h 88"/>
                <a:gd name="T42" fmla="*/ 74 w 82"/>
                <a:gd name="T43" fmla="*/ 24 h 88"/>
                <a:gd name="T44" fmla="*/ 74 w 82"/>
                <a:gd name="T45" fmla="*/ 24 h 88"/>
                <a:gd name="T46" fmla="*/ 66 w 82"/>
                <a:gd name="T47" fmla="*/ 20 h 88"/>
                <a:gd name="T48" fmla="*/ 66 w 82"/>
                <a:gd name="T49" fmla="*/ 20 h 88"/>
                <a:gd name="T50" fmla="*/ 58 w 82"/>
                <a:gd name="T51" fmla="*/ 24 h 88"/>
                <a:gd name="T52" fmla="*/ 50 w 82"/>
                <a:gd name="T53" fmla="*/ 30 h 88"/>
                <a:gd name="T54" fmla="*/ 40 w 82"/>
                <a:gd name="T55" fmla="*/ 40 h 88"/>
                <a:gd name="T56" fmla="*/ 30 w 82"/>
                <a:gd name="T57" fmla="*/ 54 h 88"/>
                <a:gd name="T58" fmla="*/ 24 w 82"/>
                <a:gd name="T59" fmla="*/ 88 h 88"/>
                <a:gd name="T60" fmla="*/ 0 w 82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2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4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4" y="38"/>
                  </a:lnTo>
                  <a:lnTo>
                    <a:pt x="34" y="38"/>
                  </a:lnTo>
                  <a:lnTo>
                    <a:pt x="42" y="22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2" y="2"/>
                  </a:lnTo>
                  <a:lnTo>
                    <a:pt x="74" y="24"/>
                  </a:lnTo>
                  <a:lnTo>
                    <a:pt x="74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4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57"/>
            <p:cNvSpPr>
              <a:spLocks/>
            </p:cNvSpPr>
            <p:nvPr/>
          </p:nvSpPr>
          <p:spPr bwMode="auto">
            <a:xfrm>
              <a:off x="3715" y="2265"/>
              <a:ext cx="108" cy="116"/>
            </a:xfrm>
            <a:custGeom>
              <a:avLst/>
              <a:gdLst>
                <a:gd name="T0" fmla="*/ 48 w 108"/>
                <a:gd name="T1" fmla="*/ 62 h 116"/>
                <a:gd name="T2" fmla="*/ 42 w 108"/>
                <a:gd name="T3" fmla="*/ 94 h 116"/>
                <a:gd name="T4" fmla="*/ 42 w 108"/>
                <a:gd name="T5" fmla="*/ 94 h 116"/>
                <a:gd name="T6" fmla="*/ 40 w 108"/>
                <a:gd name="T7" fmla="*/ 106 h 116"/>
                <a:gd name="T8" fmla="*/ 40 w 108"/>
                <a:gd name="T9" fmla="*/ 106 h 116"/>
                <a:gd name="T10" fmla="*/ 42 w 108"/>
                <a:gd name="T11" fmla="*/ 108 h 116"/>
                <a:gd name="T12" fmla="*/ 42 w 108"/>
                <a:gd name="T13" fmla="*/ 108 h 116"/>
                <a:gd name="T14" fmla="*/ 52 w 108"/>
                <a:gd name="T15" fmla="*/ 110 h 116"/>
                <a:gd name="T16" fmla="*/ 52 w 108"/>
                <a:gd name="T17" fmla="*/ 110 h 116"/>
                <a:gd name="T18" fmla="*/ 52 w 108"/>
                <a:gd name="T19" fmla="*/ 116 h 116"/>
                <a:gd name="T20" fmla="*/ 0 w 108"/>
                <a:gd name="T21" fmla="*/ 116 h 116"/>
                <a:gd name="T22" fmla="*/ 0 w 108"/>
                <a:gd name="T23" fmla="*/ 110 h 116"/>
                <a:gd name="T24" fmla="*/ 2 w 108"/>
                <a:gd name="T25" fmla="*/ 110 h 116"/>
                <a:gd name="T26" fmla="*/ 2 w 108"/>
                <a:gd name="T27" fmla="*/ 110 h 116"/>
                <a:gd name="T28" fmla="*/ 10 w 108"/>
                <a:gd name="T29" fmla="*/ 108 h 116"/>
                <a:gd name="T30" fmla="*/ 12 w 108"/>
                <a:gd name="T31" fmla="*/ 108 h 116"/>
                <a:gd name="T32" fmla="*/ 12 w 108"/>
                <a:gd name="T33" fmla="*/ 108 h 116"/>
                <a:gd name="T34" fmla="*/ 16 w 108"/>
                <a:gd name="T35" fmla="*/ 94 h 116"/>
                <a:gd name="T36" fmla="*/ 32 w 108"/>
                <a:gd name="T37" fmla="*/ 22 h 116"/>
                <a:gd name="T38" fmla="*/ 32 w 108"/>
                <a:gd name="T39" fmla="*/ 12 h 116"/>
                <a:gd name="T40" fmla="*/ 32 w 108"/>
                <a:gd name="T41" fmla="*/ 12 h 116"/>
                <a:gd name="T42" fmla="*/ 32 w 108"/>
                <a:gd name="T43" fmla="*/ 10 h 116"/>
                <a:gd name="T44" fmla="*/ 30 w 108"/>
                <a:gd name="T45" fmla="*/ 8 h 116"/>
                <a:gd name="T46" fmla="*/ 22 w 108"/>
                <a:gd name="T47" fmla="*/ 6 h 116"/>
                <a:gd name="T48" fmla="*/ 22 w 108"/>
                <a:gd name="T49" fmla="*/ 6 h 116"/>
                <a:gd name="T50" fmla="*/ 24 w 108"/>
                <a:gd name="T51" fmla="*/ 0 h 116"/>
                <a:gd name="T52" fmla="*/ 108 w 108"/>
                <a:gd name="T53" fmla="*/ 0 h 116"/>
                <a:gd name="T54" fmla="*/ 104 w 108"/>
                <a:gd name="T55" fmla="*/ 22 h 116"/>
                <a:gd name="T56" fmla="*/ 92 w 108"/>
                <a:gd name="T57" fmla="*/ 22 h 116"/>
                <a:gd name="T58" fmla="*/ 92 w 108"/>
                <a:gd name="T59" fmla="*/ 20 h 116"/>
                <a:gd name="T60" fmla="*/ 92 w 108"/>
                <a:gd name="T61" fmla="*/ 20 h 116"/>
                <a:gd name="T62" fmla="*/ 94 w 108"/>
                <a:gd name="T63" fmla="*/ 12 h 116"/>
                <a:gd name="T64" fmla="*/ 94 w 108"/>
                <a:gd name="T65" fmla="*/ 12 h 116"/>
                <a:gd name="T66" fmla="*/ 94 w 108"/>
                <a:gd name="T67" fmla="*/ 10 h 116"/>
                <a:gd name="T68" fmla="*/ 92 w 108"/>
                <a:gd name="T69" fmla="*/ 8 h 116"/>
                <a:gd name="T70" fmla="*/ 84 w 108"/>
                <a:gd name="T71" fmla="*/ 8 h 116"/>
                <a:gd name="T72" fmla="*/ 58 w 108"/>
                <a:gd name="T73" fmla="*/ 8 h 116"/>
                <a:gd name="T74" fmla="*/ 50 w 108"/>
                <a:gd name="T75" fmla="*/ 54 h 116"/>
                <a:gd name="T76" fmla="*/ 66 w 108"/>
                <a:gd name="T77" fmla="*/ 54 h 116"/>
                <a:gd name="T78" fmla="*/ 66 w 108"/>
                <a:gd name="T79" fmla="*/ 54 h 116"/>
                <a:gd name="T80" fmla="*/ 76 w 108"/>
                <a:gd name="T81" fmla="*/ 54 h 116"/>
                <a:gd name="T82" fmla="*/ 76 w 108"/>
                <a:gd name="T83" fmla="*/ 54 h 116"/>
                <a:gd name="T84" fmla="*/ 78 w 108"/>
                <a:gd name="T85" fmla="*/ 50 h 116"/>
                <a:gd name="T86" fmla="*/ 78 w 108"/>
                <a:gd name="T87" fmla="*/ 50 h 116"/>
                <a:gd name="T88" fmla="*/ 80 w 108"/>
                <a:gd name="T89" fmla="*/ 46 h 116"/>
                <a:gd name="T90" fmla="*/ 80 w 108"/>
                <a:gd name="T91" fmla="*/ 46 h 116"/>
                <a:gd name="T92" fmla="*/ 88 w 108"/>
                <a:gd name="T93" fmla="*/ 46 h 116"/>
                <a:gd name="T94" fmla="*/ 84 w 108"/>
                <a:gd name="T95" fmla="*/ 70 h 116"/>
                <a:gd name="T96" fmla="*/ 74 w 108"/>
                <a:gd name="T97" fmla="*/ 70 h 116"/>
                <a:gd name="T98" fmla="*/ 76 w 108"/>
                <a:gd name="T99" fmla="*/ 70 h 116"/>
                <a:gd name="T100" fmla="*/ 76 w 108"/>
                <a:gd name="T101" fmla="*/ 70 h 116"/>
                <a:gd name="T102" fmla="*/ 76 w 108"/>
                <a:gd name="T103" fmla="*/ 66 h 116"/>
                <a:gd name="T104" fmla="*/ 76 w 108"/>
                <a:gd name="T105" fmla="*/ 66 h 116"/>
                <a:gd name="T106" fmla="*/ 76 w 108"/>
                <a:gd name="T107" fmla="*/ 64 h 116"/>
                <a:gd name="T108" fmla="*/ 76 w 108"/>
                <a:gd name="T109" fmla="*/ 64 h 116"/>
                <a:gd name="T110" fmla="*/ 72 w 108"/>
                <a:gd name="T111" fmla="*/ 62 h 116"/>
                <a:gd name="T112" fmla="*/ 64 w 108"/>
                <a:gd name="T113" fmla="*/ 62 h 116"/>
                <a:gd name="T114" fmla="*/ 48 w 108"/>
                <a:gd name="T115" fmla="*/ 6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08" h="116">
                  <a:moveTo>
                    <a:pt x="48" y="62"/>
                  </a:moveTo>
                  <a:lnTo>
                    <a:pt x="42" y="94"/>
                  </a:lnTo>
                  <a:lnTo>
                    <a:pt x="42" y="94"/>
                  </a:lnTo>
                  <a:lnTo>
                    <a:pt x="40" y="106"/>
                  </a:lnTo>
                  <a:lnTo>
                    <a:pt x="40" y="106"/>
                  </a:lnTo>
                  <a:lnTo>
                    <a:pt x="42" y="108"/>
                  </a:lnTo>
                  <a:lnTo>
                    <a:pt x="42" y="108"/>
                  </a:lnTo>
                  <a:lnTo>
                    <a:pt x="52" y="110"/>
                  </a:lnTo>
                  <a:lnTo>
                    <a:pt x="52" y="110"/>
                  </a:lnTo>
                  <a:lnTo>
                    <a:pt x="52" y="116"/>
                  </a:lnTo>
                  <a:lnTo>
                    <a:pt x="0" y="116"/>
                  </a:lnTo>
                  <a:lnTo>
                    <a:pt x="0" y="110"/>
                  </a:lnTo>
                  <a:lnTo>
                    <a:pt x="2" y="110"/>
                  </a:lnTo>
                  <a:lnTo>
                    <a:pt x="2" y="110"/>
                  </a:lnTo>
                  <a:lnTo>
                    <a:pt x="10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16" y="94"/>
                  </a:lnTo>
                  <a:lnTo>
                    <a:pt x="32" y="2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2" y="10"/>
                  </a:lnTo>
                  <a:lnTo>
                    <a:pt x="30" y="8"/>
                  </a:lnTo>
                  <a:lnTo>
                    <a:pt x="22" y="6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108" y="0"/>
                  </a:lnTo>
                  <a:lnTo>
                    <a:pt x="104" y="22"/>
                  </a:lnTo>
                  <a:lnTo>
                    <a:pt x="92" y="22"/>
                  </a:lnTo>
                  <a:lnTo>
                    <a:pt x="92" y="20"/>
                  </a:lnTo>
                  <a:lnTo>
                    <a:pt x="92" y="20"/>
                  </a:lnTo>
                  <a:lnTo>
                    <a:pt x="94" y="12"/>
                  </a:lnTo>
                  <a:lnTo>
                    <a:pt x="94" y="12"/>
                  </a:lnTo>
                  <a:lnTo>
                    <a:pt x="94" y="10"/>
                  </a:lnTo>
                  <a:lnTo>
                    <a:pt x="92" y="8"/>
                  </a:lnTo>
                  <a:lnTo>
                    <a:pt x="84" y="8"/>
                  </a:lnTo>
                  <a:lnTo>
                    <a:pt x="58" y="8"/>
                  </a:lnTo>
                  <a:lnTo>
                    <a:pt x="50" y="54"/>
                  </a:lnTo>
                  <a:lnTo>
                    <a:pt x="66" y="54"/>
                  </a:lnTo>
                  <a:lnTo>
                    <a:pt x="66" y="54"/>
                  </a:lnTo>
                  <a:lnTo>
                    <a:pt x="76" y="54"/>
                  </a:lnTo>
                  <a:lnTo>
                    <a:pt x="76" y="54"/>
                  </a:lnTo>
                  <a:lnTo>
                    <a:pt x="78" y="50"/>
                  </a:lnTo>
                  <a:lnTo>
                    <a:pt x="78" y="50"/>
                  </a:lnTo>
                  <a:lnTo>
                    <a:pt x="80" y="46"/>
                  </a:lnTo>
                  <a:lnTo>
                    <a:pt x="80" y="46"/>
                  </a:lnTo>
                  <a:lnTo>
                    <a:pt x="88" y="46"/>
                  </a:lnTo>
                  <a:lnTo>
                    <a:pt x="84" y="70"/>
                  </a:lnTo>
                  <a:lnTo>
                    <a:pt x="74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6" y="64"/>
                  </a:lnTo>
                  <a:lnTo>
                    <a:pt x="76" y="64"/>
                  </a:lnTo>
                  <a:lnTo>
                    <a:pt x="72" y="62"/>
                  </a:lnTo>
                  <a:lnTo>
                    <a:pt x="64" y="62"/>
                  </a:lnTo>
                  <a:lnTo>
                    <a:pt x="48" y="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58"/>
            <p:cNvSpPr>
              <a:spLocks noEditPoints="1"/>
            </p:cNvSpPr>
            <p:nvPr/>
          </p:nvSpPr>
          <p:spPr bwMode="auto">
            <a:xfrm>
              <a:off x="3815" y="2293"/>
              <a:ext cx="90" cy="90"/>
            </a:xfrm>
            <a:custGeom>
              <a:avLst/>
              <a:gdLst>
                <a:gd name="T0" fmla="*/ 0 w 90"/>
                <a:gd name="T1" fmla="*/ 62 h 90"/>
                <a:gd name="T2" fmla="*/ 4 w 90"/>
                <a:gd name="T3" fmla="*/ 40 h 90"/>
                <a:gd name="T4" fmla="*/ 16 w 90"/>
                <a:gd name="T5" fmla="*/ 18 h 90"/>
                <a:gd name="T6" fmla="*/ 26 w 90"/>
                <a:gd name="T7" fmla="*/ 10 h 90"/>
                <a:gd name="T8" fmla="*/ 46 w 90"/>
                <a:gd name="T9" fmla="*/ 0 h 90"/>
                <a:gd name="T10" fmla="*/ 58 w 90"/>
                <a:gd name="T11" fmla="*/ 0 h 90"/>
                <a:gd name="T12" fmla="*/ 76 w 90"/>
                <a:gd name="T13" fmla="*/ 4 h 90"/>
                <a:gd name="T14" fmla="*/ 82 w 90"/>
                <a:gd name="T15" fmla="*/ 8 h 90"/>
                <a:gd name="T16" fmla="*/ 88 w 90"/>
                <a:gd name="T17" fmla="*/ 18 h 90"/>
                <a:gd name="T18" fmla="*/ 90 w 90"/>
                <a:gd name="T19" fmla="*/ 30 h 90"/>
                <a:gd name="T20" fmla="*/ 86 w 90"/>
                <a:gd name="T21" fmla="*/ 50 h 90"/>
                <a:gd name="T22" fmla="*/ 74 w 90"/>
                <a:gd name="T23" fmla="*/ 70 h 90"/>
                <a:gd name="T24" fmla="*/ 66 w 90"/>
                <a:gd name="T25" fmla="*/ 78 h 90"/>
                <a:gd name="T26" fmla="*/ 44 w 90"/>
                <a:gd name="T27" fmla="*/ 90 h 90"/>
                <a:gd name="T28" fmla="*/ 30 w 90"/>
                <a:gd name="T29" fmla="*/ 90 h 90"/>
                <a:gd name="T30" fmla="*/ 8 w 90"/>
                <a:gd name="T31" fmla="*/ 84 h 90"/>
                <a:gd name="T32" fmla="*/ 4 w 90"/>
                <a:gd name="T33" fmla="*/ 78 h 90"/>
                <a:gd name="T34" fmla="*/ 0 w 90"/>
                <a:gd name="T35" fmla="*/ 62 h 90"/>
                <a:gd name="T36" fmla="*/ 24 w 90"/>
                <a:gd name="T37" fmla="*/ 58 h 90"/>
                <a:gd name="T38" fmla="*/ 26 w 90"/>
                <a:gd name="T39" fmla="*/ 68 h 90"/>
                <a:gd name="T40" fmla="*/ 28 w 90"/>
                <a:gd name="T41" fmla="*/ 76 h 90"/>
                <a:gd name="T42" fmla="*/ 38 w 90"/>
                <a:gd name="T43" fmla="*/ 82 h 90"/>
                <a:gd name="T44" fmla="*/ 44 w 90"/>
                <a:gd name="T45" fmla="*/ 80 h 90"/>
                <a:gd name="T46" fmla="*/ 52 w 90"/>
                <a:gd name="T47" fmla="*/ 72 h 90"/>
                <a:gd name="T48" fmla="*/ 58 w 90"/>
                <a:gd name="T49" fmla="*/ 66 h 90"/>
                <a:gd name="T50" fmla="*/ 66 w 90"/>
                <a:gd name="T51" fmla="*/ 32 h 90"/>
                <a:gd name="T52" fmla="*/ 64 w 90"/>
                <a:gd name="T53" fmla="*/ 22 h 90"/>
                <a:gd name="T54" fmla="*/ 62 w 90"/>
                <a:gd name="T55" fmla="*/ 14 h 90"/>
                <a:gd name="T56" fmla="*/ 52 w 90"/>
                <a:gd name="T57" fmla="*/ 8 h 90"/>
                <a:gd name="T58" fmla="*/ 48 w 90"/>
                <a:gd name="T59" fmla="*/ 10 h 90"/>
                <a:gd name="T60" fmla="*/ 38 w 90"/>
                <a:gd name="T61" fmla="*/ 18 h 90"/>
                <a:gd name="T62" fmla="*/ 34 w 90"/>
                <a:gd name="T63" fmla="*/ 24 h 90"/>
                <a:gd name="T64" fmla="*/ 24 w 90"/>
                <a:gd name="T65" fmla="*/ 5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90">
                  <a:moveTo>
                    <a:pt x="0" y="62"/>
                  </a:moveTo>
                  <a:lnTo>
                    <a:pt x="0" y="62"/>
                  </a:lnTo>
                  <a:lnTo>
                    <a:pt x="0" y="50"/>
                  </a:lnTo>
                  <a:lnTo>
                    <a:pt x="4" y="40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16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72" y="2"/>
                  </a:lnTo>
                  <a:lnTo>
                    <a:pt x="76" y="4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6" y="12"/>
                  </a:lnTo>
                  <a:lnTo>
                    <a:pt x="88" y="18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90" y="40"/>
                  </a:lnTo>
                  <a:lnTo>
                    <a:pt x="86" y="50"/>
                  </a:lnTo>
                  <a:lnTo>
                    <a:pt x="82" y="60"/>
                  </a:lnTo>
                  <a:lnTo>
                    <a:pt x="74" y="70"/>
                  </a:lnTo>
                  <a:lnTo>
                    <a:pt x="74" y="70"/>
                  </a:lnTo>
                  <a:lnTo>
                    <a:pt x="66" y="78"/>
                  </a:lnTo>
                  <a:lnTo>
                    <a:pt x="54" y="86"/>
                  </a:lnTo>
                  <a:lnTo>
                    <a:pt x="44" y="90"/>
                  </a:lnTo>
                  <a:lnTo>
                    <a:pt x="30" y="90"/>
                  </a:lnTo>
                  <a:lnTo>
                    <a:pt x="30" y="90"/>
                  </a:lnTo>
                  <a:lnTo>
                    <a:pt x="18" y="88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4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24" y="58"/>
                  </a:moveTo>
                  <a:lnTo>
                    <a:pt x="24" y="58"/>
                  </a:lnTo>
                  <a:lnTo>
                    <a:pt x="26" y="68"/>
                  </a:lnTo>
                  <a:lnTo>
                    <a:pt x="28" y="76"/>
                  </a:lnTo>
                  <a:lnTo>
                    <a:pt x="28" y="76"/>
                  </a:lnTo>
                  <a:lnTo>
                    <a:pt x="32" y="8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44" y="80"/>
                  </a:lnTo>
                  <a:lnTo>
                    <a:pt x="48" y="78"/>
                  </a:lnTo>
                  <a:lnTo>
                    <a:pt x="52" y="72"/>
                  </a:lnTo>
                  <a:lnTo>
                    <a:pt x="58" y="66"/>
                  </a:lnTo>
                  <a:lnTo>
                    <a:pt x="58" y="66"/>
                  </a:lnTo>
                  <a:lnTo>
                    <a:pt x="64" y="50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64" y="22"/>
                  </a:lnTo>
                  <a:lnTo>
                    <a:pt x="62" y="14"/>
                  </a:lnTo>
                  <a:lnTo>
                    <a:pt x="62" y="14"/>
                  </a:lnTo>
                  <a:lnTo>
                    <a:pt x="58" y="10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48" y="10"/>
                  </a:lnTo>
                  <a:lnTo>
                    <a:pt x="42" y="12"/>
                  </a:lnTo>
                  <a:lnTo>
                    <a:pt x="38" y="18"/>
                  </a:lnTo>
                  <a:lnTo>
                    <a:pt x="34" y="24"/>
                  </a:lnTo>
                  <a:lnTo>
                    <a:pt x="34" y="24"/>
                  </a:lnTo>
                  <a:lnTo>
                    <a:pt x="26" y="40"/>
                  </a:lnTo>
                  <a:lnTo>
                    <a:pt x="24" y="58"/>
                  </a:lnTo>
                  <a:lnTo>
                    <a:pt x="24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59"/>
            <p:cNvSpPr>
              <a:spLocks/>
            </p:cNvSpPr>
            <p:nvPr/>
          </p:nvSpPr>
          <p:spPr bwMode="auto">
            <a:xfrm>
              <a:off x="3911" y="2293"/>
              <a:ext cx="82" cy="90"/>
            </a:xfrm>
            <a:custGeom>
              <a:avLst/>
              <a:gdLst>
                <a:gd name="T0" fmla="*/ 70 w 82"/>
                <a:gd name="T1" fmla="*/ 82 h 90"/>
                <a:gd name="T2" fmla="*/ 70 w 82"/>
                <a:gd name="T3" fmla="*/ 82 h 90"/>
                <a:gd name="T4" fmla="*/ 50 w 82"/>
                <a:gd name="T5" fmla="*/ 88 h 90"/>
                <a:gd name="T6" fmla="*/ 32 w 82"/>
                <a:gd name="T7" fmla="*/ 90 h 90"/>
                <a:gd name="T8" fmla="*/ 32 w 82"/>
                <a:gd name="T9" fmla="*/ 90 h 90"/>
                <a:gd name="T10" fmla="*/ 20 w 82"/>
                <a:gd name="T11" fmla="*/ 88 h 90"/>
                <a:gd name="T12" fmla="*/ 14 w 82"/>
                <a:gd name="T13" fmla="*/ 86 h 90"/>
                <a:gd name="T14" fmla="*/ 10 w 82"/>
                <a:gd name="T15" fmla="*/ 82 h 90"/>
                <a:gd name="T16" fmla="*/ 10 w 82"/>
                <a:gd name="T17" fmla="*/ 82 h 90"/>
                <a:gd name="T18" fmla="*/ 6 w 82"/>
                <a:gd name="T19" fmla="*/ 78 h 90"/>
                <a:gd name="T20" fmla="*/ 2 w 82"/>
                <a:gd name="T21" fmla="*/ 74 h 90"/>
                <a:gd name="T22" fmla="*/ 2 w 82"/>
                <a:gd name="T23" fmla="*/ 68 h 90"/>
                <a:gd name="T24" fmla="*/ 0 w 82"/>
                <a:gd name="T25" fmla="*/ 62 h 90"/>
                <a:gd name="T26" fmla="*/ 0 w 82"/>
                <a:gd name="T27" fmla="*/ 62 h 90"/>
                <a:gd name="T28" fmla="*/ 2 w 82"/>
                <a:gd name="T29" fmla="*/ 50 h 90"/>
                <a:gd name="T30" fmla="*/ 4 w 82"/>
                <a:gd name="T31" fmla="*/ 38 h 90"/>
                <a:gd name="T32" fmla="*/ 10 w 82"/>
                <a:gd name="T33" fmla="*/ 28 h 90"/>
                <a:gd name="T34" fmla="*/ 18 w 82"/>
                <a:gd name="T35" fmla="*/ 18 h 90"/>
                <a:gd name="T36" fmla="*/ 18 w 82"/>
                <a:gd name="T37" fmla="*/ 18 h 90"/>
                <a:gd name="T38" fmla="*/ 28 w 82"/>
                <a:gd name="T39" fmla="*/ 10 h 90"/>
                <a:gd name="T40" fmla="*/ 38 w 82"/>
                <a:gd name="T41" fmla="*/ 4 h 90"/>
                <a:gd name="T42" fmla="*/ 48 w 82"/>
                <a:gd name="T43" fmla="*/ 0 h 90"/>
                <a:gd name="T44" fmla="*/ 60 w 82"/>
                <a:gd name="T45" fmla="*/ 0 h 90"/>
                <a:gd name="T46" fmla="*/ 60 w 82"/>
                <a:gd name="T47" fmla="*/ 0 h 90"/>
                <a:gd name="T48" fmla="*/ 72 w 82"/>
                <a:gd name="T49" fmla="*/ 0 h 90"/>
                <a:gd name="T50" fmla="*/ 72 w 82"/>
                <a:gd name="T51" fmla="*/ 0 h 90"/>
                <a:gd name="T52" fmla="*/ 82 w 82"/>
                <a:gd name="T53" fmla="*/ 4 h 90"/>
                <a:gd name="T54" fmla="*/ 78 w 82"/>
                <a:gd name="T55" fmla="*/ 28 h 90"/>
                <a:gd name="T56" fmla="*/ 68 w 82"/>
                <a:gd name="T57" fmla="*/ 28 h 90"/>
                <a:gd name="T58" fmla="*/ 68 w 82"/>
                <a:gd name="T59" fmla="*/ 26 h 90"/>
                <a:gd name="T60" fmla="*/ 68 w 82"/>
                <a:gd name="T61" fmla="*/ 26 h 90"/>
                <a:gd name="T62" fmla="*/ 68 w 82"/>
                <a:gd name="T63" fmla="*/ 16 h 90"/>
                <a:gd name="T64" fmla="*/ 68 w 82"/>
                <a:gd name="T65" fmla="*/ 16 h 90"/>
                <a:gd name="T66" fmla="*/ 68 w 82"/>
                <a:gd name="T67" fmla="*/ 12 h 90"/>
                <a:gd name="T68" fmla="*/ 64 w 82"/>
                <a:gd name="T69" fmla="*/ 10 h 90"/>
                <a:gd name="T70" fmla="*/ 64 w 82"/>
                <a:gd name="T71" fmla="*/ 10 h 90"/>
                <a:gd name="T72" fmla="*/ 60 w 82"/>
                <a:gd name="T73" fmla="*/ 8 h 90"/>
                <a:gd name="T74" fmla="*/ 56 w 82"/>
                <a:gd name="T75" fmla="*/ 8 h 90"/>
                <a:gd name="T76" fmla="*/ 56 w 82"/>
                <a:gd name="T77" fmla="*/ 8 h 90"/>
                <a:gd name="T78" fmla="*/ 50 w 82"/>
                <a:gd name="T79" fmla="*/ 8 h 90"/>
                <a:gd name="T80" fmla="*/ 44 w 82"/>
                <a:gd name="T81" fmla="*/ 10 h 90"/>
                <a:gd name="T82" fmla="*/ 40 w 82"/>
                <a:gd name="T83" fmla="*/ 16 h 90"/>
                <a:gd name="T84" fmla="*/ 34 w 82"/>
                <a:gd name="T85" fmla="*/ 22 h 90"/>
                <a:gd name="T86" fmla="*/ 34 w 82"/>
                <a:gd name="T87" fmla="*/ 22 h 90"/>
                <a:gd name="T88" fmla="*/ 30 w 82"/>
                <a:gd name="T89" fmla="*/ 30 h 90"/>
                <a:gd name="T90" fmla="*/ 28 w 82"/>
                <a:gd name="T91" fmla="*/ 40 h 90"/>
                <a:gd name="T92" fmla="*/ 26 w 82"/>
                <a:gd name="T93" fmla="*/ 48 h 90"/>
                <a:gd name="T94" fmla="*/ 26 w 82"/>
                <a:gd name="T95" fmla="*/ 58 h 90"/>
                <a:gd name="T96" fmla="*/ 26 w 82"/>
                <a:gd name="T97" fmla="*/ 58 h 90"/>
                <a:gd name="T98" fmla="*/ 26 w 82"/>
                <a:gd name="T99" fmla="*/ 68 h 90"/>
                <a:gd name="T100" fmla="*/ 30 w 82"/>
                <a:gd name="T101" fmla="*/ 74 h 90"/>
                <a:gd name="T102" fmla="*/ 30 w 82"/>
                <a:gd name="T103" fmla="*/ 74 h 90"/>
                <a:gd name="T104" fmla="*/ 36 w 82"/>
                <a:gd name="T105" fmla="*/ 78 h 90"/>
                <a:gd name="T106" fmla="*/ 46 w 82"/>
                <a:gd name="T107" fmla="*/ 80 h 90"/>
                <a:gd name="T108" fmla="*/ 46 w 82"/>
                <a:gd name="T109" fmla="*/ 80 h 90"/>
                <a:gd name="T110" fmla="*/ 58 w 82"/>
                <a:gd name="T111" fmla="*/ 78 h 90"/>
                <a:gd name="T112" fmla="*/ 72 w 82"/>
                <a:gd name="T113" fmla="*/ 74 h 90"/>
                <a:gd name="T114" fmla="*/ 70 w 82"/>
                <a:gd name="T115" fmla="*/ 82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2" h="90">
                  <a:moveTo>
                    <a:pt x="70" y="82"/>
                  </a:moveTo>
                  <a:lnTo>
                    <a:pt x="70" y="82"/>
                  </a:lnTo>
                  <a:lnTo>
                    <a:pt x="50" y="88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20" y="88"/>
                  </a:lnTo>
                  <a:lnTo>
                    <a:pt x="14" y="86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78"/>
                  </a:lnTo>
                  <a:lnTo>
                    <a:pt x="2" y="74"/>
                  </a:lnTo>
                  <a:lnTo>
                    <a:pt x="2" y="68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8" y="10"/>
                  </a:lnTo>
                  <a:lnTo>
                    <a:pt x="38" y="4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82" y="4"/>
                  </a:lnTo>
                  <a:lnTo>
                    <a:pt x="78" y="28"/>
                  </a:lnTo>
                  <a:lnTo>
                    <a:pt x="68" y="28"/>
                  </a:lnTo>
                  <a:lnTo>
                    <a:pt x="68" y="26"/>
                  </a:lnTo>
                  <a:lnTo>
                    <a:pt x="68" y="26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2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50" y="8"/>
                  </a:lnTo>
                  <a:lnTo>
                    <a:pt x="44" y="10"/>
                  </a:lnTo>
                  <a:lnTo>
                    <a:pt x="40" y="16"/>
                  </a:lnTo>
                  <a:lnTo>
                    <a:pt x="34" y="22"/>
                  </a:lnTo>
                  <a:lnTo>
                    <a:pt x="34" y="22"/>
                  </a:lnTo>
                  <a:lnTo>
                    <a:pt x="30" y="30"/>
                  </a:lnTo>
                  <a:lnTo>
                    <a:pt x="28" y="40"/>
                  </a:lnTo>
                  <a:lnTo>
                    <a:pt x="26" y="4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26" y="68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6" y="78"/>
                  </a:lnTo>
                  <a:lnTo>
                    <a:pt x="46" y="80"/>
                  </a:lnTo>
                  <a:lnTo>
                    <a:pt x="46" y="80"/>
                  </a:lnTo>
                  <a:lnTo>
                    <a:pt x="58" y="78"/>
                  </a:lnTo>
                  <a:lnTo>
                    <a:pt x="72" y="74"/>
                  </a:lnTo>
                  <a:lnTo>
                    <a:pt x="70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60"/>
            <p:cNvSpPr>
              <a:spLocks/>
            </p:cNvSpPr>
            <p:nvPr/>
          </p:nvSpPr>
          <p:spPr bwMode="auto">
            <a:xfrm>
              <a:off x="3999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6 w 88"/>
                <a:gd name="T3" fmla="*/ 50 h 88"/>
                <a:gd name="T4" fmla="*/ 56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6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6 w 88"/>
                <a:gd name="T23" fmla="*/ 84 h 88"/>
                <a:gd name="T24" fmla="*/ 6 w 88"/>
                <a:gd name="T25" fmla="*/ 84 h 88"/>
                <a:gd name="T26" fmla="*/ 2 w 88"/>
                <a:gd name="T27" fmla="*/ 80 h 88"/>
                <a:gd name="T28" fmla="*/ 2 w 88"/>
                <a:gd name="T29" fmla="*/ 74 h 88"/>
                <a:gd name="T30" fmla="*/ 2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6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6" y="50"/>
                  </a:lnTo>
                  <a:lnTo>
                    <a:pt x="56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6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2" y="80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6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Freeform 61"/>
            <p:cNvSpPr>
              <a:spLocks/>
            </p:cNvSpPr>
            <p:nvPr/>
          </p:nvSpPr>
          <p:spPr bwMode="auto">
            <a:xfrm>
              <a:off x="4095" y="2293"/>
              <a:ext cx="76" cy="90"/>
            </a:xfrm>
            <a:custGeom>
              <a:avLst/>
              <a:gdLst>
                <a:gd name="T0" fmla="*/ 4 w 76"/>
                <a:gd name="T1" fmla="*/ 64 h 90"/>
                <a:gd name="T2" fmla="*/ 14 w 76"/>
                <a:gd name="T3" fmla="*/ 66 h 90"/>
                <a:gd name="T4" fmla="*/ 12 w 76"/>
                <a:gd name="T5" fmla="*/ 74 h 90"/>
                <a:gd name="T6" fmla="*/ 14 w 76"/>
                <a:gd name="T7" fmla="*/ 78 h 90"/>
                <a:gd name="T8" fmla="*/ 18 w 76"/>
                <a:gd name="T9" fmla="*/ 80 h 90"/>
                <a:gd name="T10" fmla="*/ 30 w 76"/>
                <a:gd name="T11" fmla="*/ 84 h 90"/>
                <a:gd name="T12" fmla="*/ 36 w 76"/>
                <a:gd name="T13" fmla="*/ 82 h 90"/>
                <a:gd name="T14" fmla="*/ 40 w 76"/>
                <a:gd name="T15" fmla="*/ 80 h 90"/>
                <a:gd name="T16" fmla="*/ 44 w 76"/>
                <a:gd name="T17" fmla="*/ 70 h 90"/>
                <a:gd name="T18" fmla="*/ 42 w 76"/>
                <a:gd name="T19" fmla="*/ 62 h 90"/>
                <a:gd name="T20" fmla="*/ 30 w 76"/>
                <a:gd name="T21" fmla="*/ 50 h 90"/>
                <a:gd name="T22" fmla="*/ 20 w 76"/>
                <a:gd name="T23" fmla="*/ 36 h 90"/>
                <a:gd name="T24" fmla="*/ 16 w 76"/>
                <a:gd name="T25" fmla="*/ 24 h 90"/>
                <a:gd name="T26" fmla="*/ 16 w 76"/>
                <a:gd name="T27" fmla="*/ 20 h 90"/>
                <a:gd name="T28" fmla="*/ 22 w 76"/>
                <a:gd name="T29" fmla="*/ 10 h 90"/>
                <a:gd name="T30" fmla="*/ 26 w 76"/>
                <a:gd name="T31" fmla="*/ 6 h 90"/>
                <a:gd name="T32" fmla="*/ 52 w 76"/>
                <a:gd name="T33" fmla="*/ 0 h 90"/>
                <a:gd name="T34" fmla="*/ 64 w 76"/>
                <a:gd name="T35" fmla="*/ 0 h 90"/>
                <a:gd name="T36" fmla="*/ 72 w 76"/>
                <a:gd name="T37" fmla="*/ 24 h 90"/>
                <a:gd name="T38" fmla="*/ 62 w 76"/>
                <a:gd name="T39" fmla="*/ 22 h 90"/>
                <a:gd name="T40" fmla="*/ 64 w 76"/>
                <a:gd name="T41" fmla="*/ 14 h 90"/>
                <a:gd name="T42" fmla="*/ 60 w 76"/>
                <a:gd name="T43" fmla="*/ 8 h 90"/>
                <a:gd name="T44" fmla="*/ 52 w 76"/>
                <a:gd name="T45" fmla="*/ 6 h 90"/>
                <a:gd name="T46" fmla="*/ 40 w 76"/>
                <a:gd name="T47" fmla="*/ 10 h 90"/>
                <a:gd name="T48" fmla="*/ 38 w 76"/>
                <a:gd name="T49" fmla="*/ 14 h 90"/>
                <a:gd name="T50" fmla="*/ 36 w 76"/>
                <a:gd name="T51" fmla="*/ 20 h 90"/>
                <a:gd name="T52" fmla="*/ 46 w 76"/>
                <a:gd name="T53" fmla="*/ 34 h 90"/>
                <a:gd name="T54" fmla="*/ 52 w 76"/>
                <a:gd name="T55" fmla="*/ 40 h 90"/>
                <a:gd name="T56" fmla="*/ 66 w 76"/>
                <a:gd name="T57" fmla="*/ 58 h 90"/>
                <a:gd name="T58" fmla="*/ 66 w 76"/>
                <a:gd name="T59" fmla="*/ 64 h 90"/>
                <a:gd name="T60" fmla="*/ 64 w 76"/>
                <a:gd name="T61" fmla="*/ 74 h 90"/>
                <a:gd name="T62" fmla="*/ 56 w 76"/>
                <a:gd name="T63" fmla="*/ 84 h 90"/>
                <a:gd name="T64" fmla="*/ 46 w 76"/>
                <a:gd name="T65" fmla="*/ 90 h 90"/>
                <a:gd name="T66" fmla="*/ 30 w 76"/>
                <a:gd name="T67" fmla="*/ 90 h 90"/>
                <a:gd name="T68" fmla="*/ 0 w 76"/>
                <a:gd name="T69" fmla="*/ 86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6" h="90">
                  <a:moveTo>
                    <a:pt x="0" y="86"/>
                  </a:moveTo>
                  <a:lnTo>
                    <a:pt x="4" y="64"/>
                  </a:lnTo>
                  <a:lnTo>
                    <a:pt x="14" y="6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2" y="74"/>
                  </a:lnTo>
                  <a:lnTo>
                    <a:pt x="12" y="74"/>
                  </a:lnTo>
                  <a:lnTo>
                    <a:pt x="14" y="78"/>
                  </a:lnTo>
                  <a:lnTo>
                    <a:pt x="18" y="80"/>
                  </a:lnTo>
                  <a:lnTo>
                    <a:pt x="18" y="80"/>
                  </a:lnTo>
                  <a:lnTo>
                    <a:pt x="22" y="82"/>
                  </a:lnTo>
                  <a:lnTo>
                    <a:pt x="30" y="84"/>
                  </a:lnTo>
                  <a:lnTo>
                    <a:pt x="30" y="84"/>
                  </a:lnTo>
                  <a:lnTo>
                    <a:pt x="36" y="82"/>
                  </a:lnTo>
                  <a:lnTo>
                    <a:pt x="40" y="80"/>
                  </a:lnTo>
                  <a:lnTo>
                    <a:pt x="40" y="80"/>
                  </a:lnTo>
                  <a:lnTo>
                    <a:pt x="44" y="74"/>
                  </a:lnTo>
                  <a:lnTo>
                    <a:pt x="44" y="70"/>
                  </a:lnTo>
                  <a:lnTo>
                    <a:pt x="44" y="70"/>
                  </a:lnTo>
                  <a:lnTo>
                    <a:pt x="42" y="62"/>
                  </a:lnTo>
                  <a:lnTo>
                    <a:pt x="38" y="56"/>
                  </a:lnTo>
                  <a:lnTo>
                    <a:pt x="30" y="50"/>
                  </a:lnTo>
                  <a:lnTo>
                    <a:pt x="30" y="50"/>
                  </a:lnTo>
                  <a:lnTo>
                    <a:pt x="20" y="36"/>
                  </a:lnTo>
                  <a:lnTo>
                    <a:pt x="16" y="30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16" y="20"/>
                  </a:lnTo>
                  <a:lnTo>
                    <a:pt x="18" y="14"/>
                  </a:lnTo>
                  <a:lnTo>
                    <a:pt x="22" y="10"/>
                  </a:lnTo>
                  <a:lnTo>
                    <a:pt x="26" y="6"/>
                  </a:lnTo>
                  <a:lnTo>
                    <a:pt x="26" y="6"/>
                  </a:lnTo>
                  <a:lnTo>
                    <a:pt x="38" y="2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64" y="0"/>
                  </a:lnTo>
                  <a:lnTo>
                    <a:pt x="76" y="4"/>
                  </a:lnTo>
                  <a:lnTo>
                    <a:pt x="72" y="24"/>
                  </a:lnTo>
                  <a:lnTo>
                    <a:pt x="62" y="24"/>
                  </a:lnTo>
                  <a:lnTo>
                    <a:pt x="62" y="2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2" y="10"/>
                  </a:lnTo>
                  <a:lnTo>
                    <a:pt x="60" y="8"/>
                  </a:lnTo>
                  <a:lnTo>
                    <a:pt x="52" y="6"/>
                  </a:lnTo>
                  <a:lnTo>
                    <a:pt x="52" y="6"/>
                  </a:lnTo>
                  <a:lnTo>
                    <a:pt x="46" y="8"/>
                  </a:lnTo>
                  <a:lnTo>
                    <a:pt x="40" y="10"/>
                  </a:lnTo>
                  <a:lnTo>
                    <a:pt x="40" y="10"/>
                  </a:lnTo>
                  <a:lnTo>
                    <a:pt x="38" y="14"/>
                  </a:lnTo>
                  <a:lnTo>
                    <a:pt x="36" y="20"/>
                  </a:lnTo>
                  <a:lnTo>
                    <a:pt x="36" y="20"/>
                  </a:lnTo>
                  <a:lnTo>
                    <a:pt x="40" y="26"/>
                  </a:lnTo>
                  <a:lnTo>
                    <a:pt x="46" y="34"/>
                  </a:lnTo>
                  <a:lnTo>
                    <a:pt x="52" y="40"/>
                  </a:lnTo>
                  <a:lnTo>
                    <a:pt x="52" y="40"/>
                  </a:lnTo>
                  <a:lnTo>
                    <a:pt x="62" y="52"/>
                  </a:lnTo>
                  <a:lnTo>
                    <a:pt x="66" y="58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6" y="70"/>
                  </a:lnTo>
                  <a:lnTo>
                    <a:pt x="64" y="74"/>
                  </a:lnTo>
                  <a:lnTo>
                    <a:pt x="60" y="80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6" y="90"/>
                  </a:lnTo>
                  <a:lnTo>
                    <a:pt x="30" y="90"/>
                  </a:lnTo>
                  <a:lnTo>
                    <a:pt x="30" y="90"/>
                  </a:lnTo>
                  <a:lnTo>
                    <a:pt x="16" y="90"/>
                  </a:lnTo>
                  <a:lnTo>
                    <a:pt x="0" y="86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cxnSp>
        <p:nvCxnSpPr>
          <p:cNvPr id="31" name="Straight Connector 30"/>
          <p:cNvCxnSpPr/>
          <p:nvPr userDrawn="1"/>
        </p:nvCxnSpPr>
        <p:spPr>
          <a:xfrm>
            <a:off x="7900597" y="1219201"/>
            <a:ext cx="24204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flipH="1">
            <a:off x="4228537" y="1219201"/>
            <a:ext cx="6003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>
            <a:off x="11566653" y="1219201"/>
            <a:ext cx="0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>
            <a:off x="568484" y="1219201"/>
            <a:ext cx="0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5" name="Content Placeholder 8"/>
          <p:cNvSpPr>
            <a:spLocks noGrp="1"/>
          </p:cNvSpPr>
          <p:nvPr>
            <p:ph sz="quarter" idx="12"/>
          </p:nvPr>
        </p:nvSpPr>
        <p:spPr>
          <a:xfrm>
            <a:off x="741443" y="1216152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6" name="Content Placeholder 8"/>
          <p:cNvSpPr>
            <a:spLocks noGrp="1"/>
          </p:cNvSpPr>
          <p:nvPr>
            <p:ph sz="quarter" idx="13"/>
          </p:nvPr>
        </p:nvSpPr>
        <p:spPr>
          <a:xfrm>
            <a:off x="4428154" y="1229469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7" name="Content Placeholder 8"/>
          <p:cNvSpPr>
            <a:spLocks noGrp="1"/>
          </p:cNvSpPr>
          <p:nvPr>
            <p:ph sz="quarter" idx="14"/>
          </p:nvPr>
        </p:nvSpPr>
        <p:spPr>
          <a:xfrm>
            <a:off x="8114865" y="1216152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9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Footer – Edit in Insert Menu &gt; Header &amp; Footer (then Apply to All)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25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2E66BF0-55B8-46D3-9A97-F2BDC69C36C6}"/>
              </a:ext>
            </a:extLst>
          </p:cNvPr>
          <p:cNvSpPr/>
          <p:nvPr userDrawn="1"/>
        </p:nvSpPr>
        <p:spPr>
          <a:xfrm>
            <a:off x="310896" y="257978"/>
            <a:ext cx="11500104" cy="885721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85" y="381030"/>
            <a:ext cx="10998169" cy="615553"/>
          </a:xfrm>
        </p:spPr>
        <p:txBody>
          <a:bodyPr/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Footer – Edit in Insert Menu &gt; Header &amp; Footer (then Apply to All)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711200" y="1574607"/>
            <a:ext cx="2946400" cy="3733803"/>
          </a:xfrm>
          <a:prstGeom prst="rect">
            <a:avLst/>
          </a:prstGeom>
          <a:solidFill>
            <a:srgbClr val="D00A2C"/>
          </a:solidFill>
          <a:ln w="3810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1" name="Content Placeholder 8"/>
          <p:cNvSpPr>
            <a:spLocks noGrp="1"/>
          </p:cNvSpPr>
          <p:nvPr>
            <p:ph sz="quarter" idx="12"/>
          </p:nvPr>
        </p:nvSpPr>
        <p:spPr>
          <a:xfrm>
            <a:off x="812800" y="1650813"/>
            <a:ext cx="2768600" cy="3581397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endParaRPr lang="en-US" dirty="0"/>
          </a:p>
        </p:txBody>
      </p:sp>
      <p:sp>
        <p:nvSpPr>
          <p:cNvPr id="12" name="Content Placeholder 8"/>
          <p:cNvSpPr>
            <a:spLocks noGrp="1"/>
          </p:cNvSpPr>
          <p:nvPr>
            <p:ph sz="quarter" idx="13"/>
          </p:nvPr>
        </p:nvSpPr>
        <p:spPr>
          <a:xfrm>
            <a:off x="4168648" y="1524000"/>
            <a:ext cx="7398006" cy="538684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4000" b="1">
                <a:solidFill>
                  <a:srgbClr val="D00A2C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>
                <a:solidFill>
                  <a:srgbClr val="D00A2C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D32F3C9-ADF9-4440-B3B7-7B2687B7DE9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159504" y="2162054"/>
            <a:ext cx="7213600" cy="615554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3200" b="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8">
            <a:extLst>
              <a:ext uri="{FF2B5EF4-FFF2-40B4-BE49-F238E27FC236}">
                <a16:creationId xmlns:a16="http://schemas.microsoft.com/office/drawing/2014/main" id="{8805FD7F-20CE-4C04-A6A0-81AD1762AC9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159504" y="3048001"/>
            <a:ext cx="7213600" cy="2260410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 b="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85558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2E66BF0-55B8-46D3-9A97-F2BDC69C36C6}"/>
              </a:ext>
            </a:extLst>
          </p:cNvPr>
          <p:cNvSpPr/>
          <p:nvPr userDrawn="1"/>
        </p:nvSpPr>
        <p:spPr>
          <a:xfrm>
            <a:off x="310896" y="257978"/>
            <a:ext cx="11500104" cy="885721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85" y="381030"/>
            <a:ext cx="10998169" cy="615553"/>
          </a:xfrm>
        </p:spPr>
        <p:txBody>
          <a:bodyPr/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Footer – Edit in Insert Menu &gt; Header &amp; Footer (then Apply to All)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711200" y="1574607"/>
            <a:ext cx="2946400" cy="3733803"/>
          </a:xfrm>
          <a:prstGeom prst="rect">
            <a:avLst/>
          </a:prstGeom>
          <a:solidFill>
            <a:srgbClr val="D00A2C"/>
          </a:solidFill>
          <a:ln w="3810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1" name="Content Placeholder 8"/>
          <p:cNvSpPr>
            <a:spLocks noGrp="1"/>
          </p:cNvSpPr>
          <p:nvPr>
            <p:ph sz="quarter" idx="12" hasCustomPrompt="1"/>
          </p:nvPr>
        </p:nvSpPr>
        <p:spPr>
          <a:xfrm>
            <a:off x="812800" y="1650813"/>
            <a:ext cx="2768600" cy="3581397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Photo of Awardee</a:t>
            </a:r>
          </a:p>
        </p:txBody>
      </p:sp>
      <p:sp>
        <p:nvSpPr>
          <p:cNvPr id="12" name="Content Placeholder 8"/>
          <p:cNvSpPr>
            <a:spLocks noGrp="1"/>
          </p:cNvSpPr>
          <p:nvPr>
            <p:ph sz="quarter" idx="13"/>
          </p:nvPr>
        </p:nvSpPr>
        <p:spPr>
          <a:xfrm>
            <a:off x="4171696" y="2784115"/>
            <a:ext cx="7394958" cy="600880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4000" b="1">
                <a:solidFill>
                  <a:srgbClr val="D00A2C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>
                <a:solidFill>
                  <a:srgbClr val="D00A2C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D32F3C9-ADF9-4440-B3B7-7B2687B7DE9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162552" y="3469915"/>
            <a:ext cx="7404102" cy="615554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3200" b="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17365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85" y="381030"/>
            <a:ext cx="10998169" cy="615553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Footer – Edit in Insert Menu &gt; Header &amp; Footer (then Apply to All)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711200" y="1574607"/>
            <a:ext cx="2946400" cy="3733803"/>
          </a:xfrm>
          <a:prstGeom prst="rect">
            <a:avLst/>
          </a:prstGeom>
          <a:solidFill>
            <a:srgbClr val="D00A2C"/>
          </a:solidFill>
          <a:ln w="3810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1" name="Content Placeholder 8"/>
          <p:cNvSpPr>
            <a:spLocks noGrp="1"/>
          </p:cNvSpPr>
          <p:nvPr>
            <p:ph sz="quarter" idx="12"/>
          </p:nvPr>
        </p:nvSpPr>
        <p:spPr>
          <a:xfrm>
            <a:off x="812800" y="1650813"/>
            <a:ext cx="2768600" cy="3581397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endParaRPr lang="en-US" dirty="0"/>
          </a:p>
        </p:txBody>
      </p:sp>
      <p:sp>
        <p:nvSpPr>
          <p:cNvPr id="12" name="Content Placeholder 8"/>
          <p:cNvSpPr>
            <a:spLocks noGrp="1"/>
          </p:cNvSpPr>
          <p:nvPr>
            <p:ph sz="quarter" idx="13"/>
          </p:nvPr>
        </p:nvSpPr>
        <p:spPr>
          <a:xfrm>
            <a:off x="4168648" y="1524000"/>
            <a:ext cx="7213600" cy="600880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3600" b="1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D32F3C9-ADF9-4440-B3B7-7B2687B7DE9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159504" y="2279746"/>
            <a:ext cx="7213600" cy="615554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3200" b="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8">
            <a:extLst>
              <a:ext uri="{FF2B5EF4-FFF2-40B4-BE49-F238E27FC236}">
                <a16:creationId xmlns:a16="http://schemas.microsoft.com/office/drawing/2014/main" id="{8805FD7F-20CE-4C04-A6A0-81AD1762AC9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159504" y="3275601"/>
            <a:ext cx="7213600" cy="2032809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 b="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13764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2E66BF0-55B8-46D3-9A97-F2BDC69C36C6}"/>
              </a:ext>
            </a:extLst>
          </p:cNvPr>
          <p:cNvSpPr/>
          <p:nvPr userDrawn="1"/>
        </p:nvSpPr>
        <p:spPr>
          <a:xfrm>
            <a:off x="310896" y="257978"/>
            <a:ext cx="11500104" cy="885721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85" y="381030"/>
            <a:ext cx="10998169" cy="615553"/>
          </a:xfrm>
        </p:spPr>
        <p:txBody>
          <a:bodyPr/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Footer – Edit in Insert Menu &gt; Header &amp; Footer (then Apply to All)</a:t>
            </a:r>
            <a:endParaRPr lang="en-US" dirty="0"/>
          </a:p>
        </p:txBody>
      </p:sp>
      <p:sp>
        <p:nvSpPr>
          <p:cNvPr id="12" name="Content Placeholder 8"/>
          <p:cNvSpPr>
            <a:spLocks noGrp="1"/>
          </p:cNvSpPr>
          <p:nvPr>
            <p:ph sz="quarter" idx="13"/>
          </p:nvPr>
        </p:nvSpPr>
        <p:spPr>
          <a:xfrm>
            <a:off x="1752600" y="1571746"/>
            <a:ext cx="8763000" cy="638053"/>
          </a:xfrm>
        </p:spPr>
        <p:txBody>
          <a:bodyPr lIns="0" anchor="ctr" anchorCtr="0"/>
          <a:lstStyle>
            <a:lvl1pPr algn="ctr">
              <a:lnSpc>
                <a:spcPct val="100000"/>
              </a:lnSpc>
              <a:spcAft>
                <a:spcPts val="1600"/>
              </a:spcAft>
              <a:defRPr sz="4000" b="1">
                <a:solidFill>
                  <a:srgbClr val="D00A2C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>
                <a:solidFill>
                  <a:srgbClr val="D00A2C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D32F3C9-ADF9-4440-B3B7-7B2687B7DE9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68485" y="2508646"/>
            <a:ext cx="10785315" cy="615554"/>
          </a:xfrm>
        </p:spPr>
        <p:txBody>
          <a:bodyPr lIns="0"/>
          <a:lstStyle>
            <a:lvl1pPr algn="ctr">
              <a:lnSpc>
                <a:spcPct val="100000"/>
              </a:lnSpc>
              <a:spcAft>
                <a:spcPts val="1600"/>
              </a:spcAft>
              <a:defRPr sz="2800" b="1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8">
            <a:extLst>
              <a:ext uri="{FF2B5EF4-FFF2-40B4-BE49-F238E27FC236}">
                <a16:creationId xmlns:a16="http://schemas.microsoft.com/office/drawing/2014/main" id="{8805FD7F-20CE-4C04-A6A0-81AD1762AC9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590800" y="3352101"/>
            <a:ext cx="6972359" cy="2260410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 b="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5D16BB-6012-4622-A7FF-3C4C4F239436}"/>
              </a:ext>
            </a:extLst>
          </p:cNvPr>
          <p:cNvSpPr/>
          <p:nvPr userDrawn="1"/>
        </p:nvSpPr>
        <p:spPr>
          <a:xfrm>
            <a:off x="1524000" y="1367721"/>
            <a:ext cx="9144000" cy="99447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16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2E66BF0-55B8-46D3-9A97-F2BDC69C36C6}"/>
              </a:ext>
            </a:extLst>
          </p:cNvPr>
          <p:cNvSpPr/>
          <p:nvPr userDrawn="1"/>
        </p:nvSpPr>
        <p:spPr>
          <a:xfrm>
            <a:off x="310896" y="257978"/>
            <a:ext cx="11500104" cy="885721"/>
          </a:xfrm>
          <a:prstGeom prst="rect">
            <a:avLst/>
          </a:prstGeom>
          <a:solidFill>
            <a:schemeClr val="tx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85" y="381030"/>
            <a:ext cx="10998169" cy="615553"/>
          </a:xfrm>
        </p:spPr>
        <p:txBody>
          <a:bodyPr/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Footer – Edit in Insert Menu &gt; Header &amp; Footer (then Apply to All)</a:t>
            </a:r>
            <a:endParaRPr lang="en-US" dirty="0"/>
          </a:p>
        </p:txBody>
      </p:sp>
      <p:sp>
        <p:nvSpPr>
          <p:cNvPr id="12" name="Content Placeholder 8"/>
          <p:cNvSpPr>
            <a:spLocks noGrp="1"/>
          </p:cNvSpPr>
          <p:nvPr>
            <p:ph sz="quarter" idx="13"/>
          </p:nvPr>
        </p:nvSpPr>
        <p:spPr>
          <a:xfrm>
            <a:off x="1295400" y="2438400"/>
            <a:ext cx="9677400" cy="838199"/>
          </a:xfrm>
        </p:spPr>
        <p:txBody>
          <a:bodyPr lIns="0" anchor="ctr" anchorCtr="0"/>
          <a:lstStyle>
            <a:lvl1pPr algn="ctr">
              <a:lnSpc>
                <a:spcPct val="100000"/>
              </a:lnSpc>
              <a:spcAft>
                <a:spcPts val="1600"/>
              </a:spcAft>
              <a:defRPr sz="4000" b="1">
                <a:solidFill>
                  <a:srgbClr val="D00A2C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>
                <a:solidFill>
                  <a:srgbClr val="D00A2C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D32F3C9-ADF9-4440-B3B7-7B2687B7DE9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96915" y="3671715"/>
            <a:ext cx="10998169" cy="739499"/>
          </a:xfrm>
        </p:spPr>
        <p:txBody>
          <a:bodyPr lIns="0"/>
          <a:lstStyle>
            <a:lvl1pPr algn="ctr">
              <a:lnSpc>
                <a:spcPct val="100000"/>
              </a:lnSpc>
              <a:spcAft>
                <a:spcPts val="1600"/>
              </a:spcAft>
              <a:defRPr sz="2800" b="1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5D16BB-6012-4622-A7FF-3C4C4F239436}"/>
              </a:ext>
            </a:extLst>
          </p:cNvPr>
          <p:cNvSpPr/>
          <p:nvPr userDrawn="1"/>
        </p:nvSpPr>
        <p:spPr>
          <a:xfrm>
            <a:off x="1066800" y="2286000"/>
            <a:ext cx="10058400" cy="114300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277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621904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74" y="2895631"/>
            <a:ext cx="10591769" cy="707886"/>
          </a:xfrm>
        </p:spPr>
        <p:txBody>
          <a:bodyPr/>
          <a:lstStyle>
            <a:lvl1pPr algn="l">
              <a:defRPr sz="4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26" name="Group 25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27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5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Footer – Edit in Insert Menu &gt; Header &amp; Footer (then Apply to All)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8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>
          <a:xfrm>
            <a:off x="584229" y="1216152"/>
            <a:ext cx="11022859" cy="4487732"/>
          </a:xfrm>
        </p:spPr>
        <p:txBody>
          <a:bodyPr lIns="0"/>
          <a:lstStyle>
            <a:lvl1pPr marL="342900" indent="-342900">
              <a:lnSpc>
                <a:spcPct val="100000"/>
              </a:lnSpc>
              <a:spcAft>
                <a:spcPts val="1600"/>
              </a:spcAft>
              <a:buFont typeface="Arial" panose="020B0604020202020204" pitchFamily="34" charset="0"/>
              <a:buChar char="•"/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5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Footer – Edit in Insert Menu &gt; Header &amp; Footer (then Apply to All)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Footer – Edit in Insert Menu &gt; Header &amp; Footer (then Apply to All)</a:t>
            </a:r>
            <a:endParaRPr lang="en-US" dirty="0"/>
          </a:p>
        </p:txBody>
      </p:sp>
      <p:sp>
        <p:nvSpPr>
          <p:cNvPr id="7" name="Content Placeholder 8"/>
          <p:cNvSpPr>
            <a:spLocks noGrp="1"/>
          </p:cNvSpPr>
          <p:nvPr>
            <p:ph sz="quarter" idx="12"/>
          </p:nvPr>
        </p:nvSpPr>
        <p:spPr>
          <a:xfrm>
            <a:off x="568484" y="1216152"/>
            <a:ext cx="5252957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315791" y="1216152"/>
            <a:ext cx="5252957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4815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6"/>
          <p:cNvSpPr/>
          <p:nvPr userDrawn="1"/>
        </p:nvSpPr>
        <p:spPr>
          <a:xfrm>
            <a:off x="0" y="6197311"/>
            <a:ext cx="12192000" cy="688975"/>
          </a:xfrm>
          <a:custGeom>
            <a:avLst/>
            <a:gdLst/>
            <a:ahLst/>
            <a:cxnLst/>
            <a:rect l="l" t="t" r="r" b="b"/>
            <a:pathLst>
              <a:path w="12192000" h="688975">
                <a:moveTo>
                  <a:pt x="0" y="688975"/>
                </a:moveTo>
                <a:lnTo>
                  <a:pt x="12192000" y="688975"/>
                </a:lnTo>
                <a:lnTo>
                  <a:pt x="12192000" y="0"/>
                </a:lnTo>
                <a:lnTo>
                  <a:pt x="0" y="0"/>
                </a:lnTo>
                <a:lnTo>
                  <a:pt x="0" y="688975"/>
                </a:lnTo>
                <a:close/>
              </a:path>
            </a:pathLst>
          </a:custGeom>
          <a:solidFill>
            <a:srgbClr val="D00A2C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5" y="381030"/>
            <a:ext cx="10998169" cy="548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idx="1"/>
          </p:nvPr>
        </p:nvSpPr>
        <p:spPr>
          <a:xfrm>
            <a:off x="584232" y="1216152"/>
            <a:ext cx="10998169" cy="4351338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8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Footer – Edit in Insert Menu &gt; Header &amp; Footer (then Apply to All)</a:t>
            </a:r>
            <a:endParaRPr lang="en-US" dirty="0"/>
          </a:p>
        </p:txBody>
      </p:sp>
      <p:grpSp>
        <p:nvGrpSpPr>
          <p:cNvPr id="30" name="Group 29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31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6" r:id="rId2"/>
    <p:sldLayoutId id="2147483677" r:id="rId3"/>
    <p:sldLayoutId id="2147483675" r:id="rId4"/>
    <p:sldLayoutId id="2147483678" r:id="rId5"/>
    <p:sldLayoutId id="2147483679" r:id="rId6"/>
    <p:sldLayoutId id="2147483666" r:id="rId7"/>
    <p:sldLayoutId id="2147483662" r:id="rId8"/>
    <p:sldLayoutId id="2147483673" r:id="rId9"/>
    <p:sldLayoutId id="2147483672" r:id="rId10"/>
  </p:sldLayoutIdLst>
  <p:hf hdr="0" dt="0"/>
  <p:txStyles>
    <p:titleStyle>
      <a:lvl1pPr algn="ctr">
        <a:defRPr>
          <a:latin typeface="+mj-lt"/>
          <a:ea typeface="+mj-ea"/>
          <a:cs typeface="+mj-cs"/>
        </a:defRPr>
      </a:lvl1pPr>
    </p:titleStyle>
    <p:bodyStyle>
      <a:lvl1pPr marL="0">
        <a:lnSpc>
          <a:spcPts val="3000"/>
        </a:lnSpc>
        <a:spcAft>
          <a:spcPts val="1600"/>
        </a:spcAft>
        <a:defRPr>
          <a:latin typeface="Arial" charset="0"/>
          <a:ea typeface="Arial" charset="0"/>
          <a:cs typeface="Arial" charset="0"/>
        </a:defRPr>
      </a:lvl1pPr>
      <a:lvl2pPr marL="547674" indent="-193035">
        <a:lnSpc>
          <a:spcPts val="2400"/>
        </a:lnSpc>
        <a:spcAft>
          <a:spcPts val="600"/>
        </a:spcAft>
        <a:buClr>
          <a:srgbClr val="CF0A2C"/>
        </a:buClr>
        <a:buFont typeface="Arial" charset="0"/>
        <a:buChar char="•"/>
        <a:tabLst/>
        <a:defRPr sz="1500">
          <a:latin typeface="Arial" charset="0"/>
          <a:ea typeface="Arial" charset="0"/>
          <a:cs typeface="Arial" charset="0"/>
        </a:defRPr>
      </a:lvl2pPr>
      <a:lvl3pPr marL="914377">
        <a:lnSpc>
          <a:spcPts val="3000"/>
        </a:lnSpc>
        <a:defRPr>
          <a:latin typeface="Arial" charset="0"/>
          <a:ea typeface="Arial" charset="0"/>
          <a:cs typeface="Arial" charset="0"/>
        </a:defRPr>
      </a:lvl3pPr>
      <a:lvl4pPr marL="1371566">
        <a:lnSpc>
          <a:spcPts val="3000"/>
        </a:lnSpc>
        <a:defRPr>
          <a:latin typeface="Arial" charset="0"/>
          <a:ea typeface="Arial" charset="0"/>
          <a:cs typeface="Arial" charset="0"/>
        </a:defRPr>
      </a:lvl4pPr>
      <a:lvl5pPr marL="1828754">
        <a:lnSpc>
          <a:spcPts val="3000"/>
        </a:lnSpc>
        <a:defRPr>
          <a:latin typeface="Arial" charset="0"/>
          <a:ea typeface="Arial" charset="0"/>
          <a:cs typeface="Arial" charset="0"/>
        </a:defRPr>
      </a:lvl5pPr>
      <a:lvl6pPr marL="2285943">
        <a:defRPr>
          <a:latin typeface="+mn-lt"/>
          <a:ea typeface="+mn-ea"/>
          <a:cs typeface="+mn-cs"/>
        </a:defRPr>
      </a:lvl6pPr>
      <a:lvl7pPr marL="2743131">
        <a:defRPr>
          <a:latin typeface="+mn-lt"/>
          <a:ea typeface="+mn-ea"/>
          <a:cs typeface="+mn-cs"/>
        </a:defRPr>
      </a:lvl7pPr>
      <a:lvl8pPr marL="3200320">
        <a:defRPr>
          <a:latin typeface="+mn-lt"/>
          <a:ea typeface="+mn-ea"/>
          <a:cs typeface="+mn-cs"/>
        </a:defRPr>
      </a:lvl8pPr>
      <a:lvl9pPr marL="365750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89">
        <a:defRPr>
          <a:latin typeface="+mn-lt"/>
          <a:ea typeface="+mn-ea"/>
          <a:cs typeface="+mn-cs"/>
        </a:defRPr>
      </a:lvl2pPr>
      <a:lvl3pPr marL="914377">
        <a:defRPr>
          <a:latin typeface="+mn-lt"/>
          <a:ea typeface="+mn-ea"/>
          <a:cs typeface="+mn-cs"/>
        </a:defRPr>
      </a:lvl3pPr>
      <a:lvl4pPr marL="1371566">
        <a:defRPr>
          <a:latin typeface="+mn-lt"/>
          <a:ea typeface="+mn-ea"/>
          <a:cs typeface="+mn-cs"/>
        </a:defRPr>
      </a:lvl4pPr>
      <a:lvl5pPr marL="1828754">
        <a:defRPr>
          <a:latin typeface="+mn-lt"/>
          <a:ea typeface="+mn-ea"/>
          <a:cs typeface="+mn-cs"/>
        </a:defRPr>
      </a:lvl5pPr>
      <a:lvl6pPr marL="2285943">
        <a:defRPr>
          <a:latin typeface="+mn-lt"/>
          <a:ea typeface="+mn-ea"/>
          <a:cs typeface="+mn-cs"/>
        </a:defRPr>
      </a:lvl6pPr>
      <a:lvl7pPr marL="2743131">
        <a:defRPr>
          <a:latin typeface="+mn-lt"/>
          <a:ea typeface="+mn-ea"/>
          <a:cs typeface="+mn-cs"/>
        </a:defRPr>
      </a:lvl7pPr>
      <a:lvl8pPr marL="3200320">
        <a:defRPr>
          <a:latin typeface="+mn-lt"/>
          <a:ea typeface="+mn-ea"/>
          <a:cs typeface="+mn-cs"/>
        </a:defRPr>
      </a:lvl8pPr>
      <a:lvl9pPr marL="365750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Picture 69">
            <a:extLst>
              <a:ext uri="{FF2B5EF4-FFF2-40B4-BE49-F238E27FC236}">
                <a16:creationId xmlns:a16="http://schemas.microsoft.com/office/drawing/2014/main" id="{2564CBF4-DB30-48BF-99FA-D7D862638B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9" t="16667" r="39684" b="7143"/>
          <a:stretch>
            <a:fillRect/>
          </a:stretch>
        </p:blipFill>
        <p:spPr bwMode="auto">
          <a:xfrm>
            <a:off x="9143819" y="0"/>
            <a:ext cx="3048181" cy="286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AutoShape 3"/>
          <p:cNvSpPr>
            <a:spLocks noChangeAspect="1" noChangeArrowheads="1" noTextEdit="1"/>
          </p:cNvSpPr>
          <p:nvPr/>
        </p:nvSpPr>
        <p:spPr bwMode="auto">
          <a:xfrm>
            <a:off x="4953005" y="2633472"/>
            <a:ext cx="609282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xfrm>
            <a:off x="480608" y="2442971"/>
            <a:ext cx="4465579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700"/>
            <a:r>
              <a:rPr lang="en-US" spc="-5" dirty="0">
                <a:solidFill>
                  <a:srgbClr val="A0A1A2"/>
                </a:solidFill>
              </a:rPr>
              <a:t>Name of Award</a:t>
            </a:r>
            <a:br>
              <a:rPr lang="en-US" spc="-5" dirty="0">
                <a:solidFill>
                  <a:srgbClr val="A0A1A2"/>
                </a:solidFill>
              </a:rPr>
            </a:br>
            <a:r>
              <a:rPr lang="en-US" spc="-5" dirty="0"/>
              <a:t>Ceremony</a:t>
            </a:r>
            <a:endParaRPr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r>
              <a:rPr lang="en-US" spc="-30" dirty="0">
                <a:solidFill>
                  <a:srgbClr val="A0A1A2"/>
                </a:solidFill>
                <a:latin typeface="Arial"/>
                <a:cs typeface="Arial"/>
              </a:rPr>
              <a:t>Month Day</a:t>
            </a:r>
            <a:r>
              <a:rPr lang="en-US" dirty="0">
                <a:solidFill>
                  <a:srgbClr val="A0A1A2"/>
                </a:solidFill>
                <a:latin typeface="Arial"/>
                <a:cs typeface="Arial"/>
              </a:rPr>
              <a:t>,</a:t>
            </a:r>
            <a:r>
              <a:rPr lang="en-US" spc="-40" dirty="0">
                <a:solidFill>
                  <a:srgbClr val="A0A1A2"/>
                </a:solidFill>
                <a:latin typeface="Arial"/>
                <a:cs typeface="Arial"/>
              </a:rPr>
              <a:t> </a:t>
            </a:r>
            <a:r>
              <a:rPr lang="en-US" spc="-15" dirty="0">
                <a:solidFill>
                  <a:srgbClr val="A0A1A2"/>
                </a:solidFill>
                <a:latin typeface="Arial"/>
                <a:cs typeface="Arial"/>
              </a:rPr>
              <a:t>YEAR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en-US" sz="600" dirty="0">
                <a:solidFill>
                  <a:srgbClr val="A0A1A2"/>
                </a:solidFill>
                <a:latin typeface="Arial"/>
                <a:cs typeface="Arial"/>
              </a:rPr>
              <a:t>© </a:t>
            </a:r>
            <a:r>
              <a:rPr lang="en-US" sz="600" spc="-11" dirty="0">
                <a:solidFill>
                  <a:srgbClr val="A0A1A2"/>
                </a:solidFill>
                <a:latin typeface="Arial"/>
                <a:cs typeface="Arial"/>
              </a:rPr>
              <a:t>2019 </a:t>
            </a:r>
            <a:r>
              <a:rPr lang="en-US" sz="600" spc="11" dirty="0">
                <a:solidFill>
                  <a:srgbClr val="A0A1A2"/>
                </a:solidFill>
                <a:latin typeface="Arial"/>
                <a:cs typeface="Arial"/>
              </a:rPr>
              <a:t>Northern </a:t>
            </a:r>
            <a:r>
              <a:rPr lang="en-US" sz="600" spc="5" dirty="0">
                <a:solidFill>
                  <a:srgbClr val="A0A1A2"/>
                </a:solidFill>
                <a:latin typeface="Arial"/>
                <a:cs typeface="Arial"/>
              </a:rPr>
              <a:t>Illinois </a:t>
            </a:r>
            <a:r>
              <a:rPr lang="en-US" sz="600" dirty="0">
                <a:solidFill>
                  <a:srgbClr val="A0A1A2"/>
                </a:solidFill>
                <a:latin typeface="Arial"/>
                <a:cs typeface="Arial"/>
              </a:rPr>
              <a:t>University </a:t>
            </a:r>
            <a:endParaRPr lang="en-US" sz="600" dirty="0">
              <a:latin typeface="Arial"/>
              <a:cs typeface="Arial"/>
            </a:endParaRPr>
          </a:p>
        </p:txBody>
      </p:sp>
      <p:pic>
        <p:nvPicPr>
          <p:cNvPr id="72" name="Picture 6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51" t="11492" r="6823" b="20284"/>
          <a:stretch/>
        </p:blipFill>
        <p:spPr bwMode="auto">
          <a:xfrm>
            <a:off x="6096001" y="1"/>
            <a:ext cx="3179670" cy="2714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" name="Picture 7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3" t="3508" r="11942" b="10207"/>
          <a:stretch/>
        </p:blipFill>
        <p:spPr bwMode="auto">
          <a:xfrm>
            <a:off x="6092952" y="4057554"/>
            <a:ext cx="6106661" cy="2876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6" name="object 2"/>
          <p:cNvSpPr/>
          <p:nvPr/>
        </p:nvSpPr>
        <p:spPr>
          <a:xfrm>
            <a:off x="6099048" y="2628900"/>
            <a:ext cx="6096000" cy="1499616"/>
          </a:xfrm>
          <a:custGeom>
            <a:avLst/>
            <a:gdLst/>
            <a:ahLst/>
            <a:cxnLst/>
            <a:rect l="l" t="t" r="r" b="b"/>
            <a:pathLst>
              <a:path w="6096000" h="1498600">
                <a:moveTo>
                  <a:pt x="0" y="1498600"/>
                </a:moveTo>
                <a:lnTo>
                  <a:pt x="6096012" y="1498600"/>
                </a:lnTo>
                <a:lnTo>
                  <a:pt x="6096012" y="0"/>
                </a:lnTo>
                <a:lnTo>
                  <a:pt x="0" y="0"/>
                </a:lnTo>
                <a:lnTo>
                  <a:pt x="0" y="1498600"/>
                </a:lnTo>
                <a:close/>
              </a:path>
            </a:pathLst>
          </a:custGeom>
          <a:solidFill>
            <a:srgbClr val="D00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9" name="Group 108"/>
          <p:cNvGrpSpPr>
            <a:grpSpLocks noChangeAspect="1"/>
          </p:cNvGrpSpPr>
          <p:nvPr/>
        </p:nvGrpSpPr>
        <p:grpSpPr bwMode="auto">
          <a:xfrm>
            <a:off x="6757416" y="2926080"/>
            <a:ext cx="4757257" cy="910870"/>
            <a:chOff x="1683" y="1747"/>
            <a:chExt cx="4314" cy="826"/>
          </a:xfrm>
        </p:grpSpPr>
        <p:sp>
          <p:nvSpPr>
            <p:cNvPr id="110" name="AutoShape 3"/>
            <p:cNvSpPr>
              <a:spLocks noChangeAspect="1" noChangeArrowheads="1" noTextEdit="1"/>
            </p:cNvSpPr>
            <p:nvPr/>
          </p:nvSpPr>
          <p:spPr bwMode="auto">
            <a:xfrm>
              <a:off x="1683" y="1747"/>
              <a:ext cx="4314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5"/>
            <p:cNvSpPr>
              <a:spLocks/>
            </p:cNvSpPr>
            <p:nvPr/>
          </p:nvSpPr>
          <p:spPr bwMode="auto">
            <a:xfrm>
              <a:off x="1683" y="1747"/>
              <a:ext cx="472" cy="826"/>
            </a:xfrm>
            <a:custGeom>
              <a:avLst/>
              <a:gdLst>
                <a:gd name="T0" fmla="*/ 472 w 472"/>
                <a:gd name="T1" fmla="*/ 78 h 826"/>
                <a:gd name="T2" fmla="*/ 236 w 472"/>
                <a:gd name="T3" fmla="*/ 0 h 826"/>
                <a:gd name="T4" fmla="*/ 0 w 472"/>
                <a:gd name="T5" fmla="*/ 78 h 826"/>
                <a:gd name="T6" fmla="*/ 0 w 472"/>
                <a:gd name="T7" fmla="*/ 746 h 826"/>
                <a:gd name="T8" fmla="*/ 236 w 472"/>
                <a:gd name="T9" fmla="*/ 826 h 826"/>
                <a:gd name="T10" fmla="*/ 472 w 472"/>
                <a:gd name="T11" fmla="*/ 746 h 826"/>
                <a:gd name="T12" fmla="*/ 472 w 472"/>
                <a:gd name="T13" fmla="*/ 78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2" h="826">
                  <a:moveTo>
                    <a:pt x="472" y="78"/>
                  </a:moveTo>
                  <a:lnTo>
                    <a:pt x="236" y="0"/>
                  </a:lnTo>
                  <a:lnTo>
                    <a:pt x="0" y="78"/>
                  </a:lnTo>
                  <a:lnTo>
                    <a:pt x="0" y="746"/>
                  </a:lnTo>
                  <a:lnTo>
                    <a:pt x="236" y="826"/>
                  </a:lnTo>
                  <a:lnTo>
                    <a:pt x="472" y="746"/>
                  </a:lnTo>
                  <a:lnTo>
                    <a:pt x="472" y="78"/>
                  </a:lnTo>
                  <a:close/>
                </a:path>
              </a:pathLst>
            </a:custGeom>
            <a:solidFill>
              <a:srgbClr val="B6B8B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6"/>
            <p:cNvSpPr>
              <a:spLocks/>
            </p:cNvSpPr>
            <p:nvPr/>
          </p:nvSpPr>
          <p:spPr bwMode="auto">
            <a:xfrm>
              <a:off x="1699" y="2257"/>
              <a:ext cx="440" cy="298"/>
            </a:xfrm>
            <a:custGeom>
              <a:avLst/>
              <a:gdLst>
                <a:gd name="T0" fmla="*/ 0 w 440"/>
                <a:gd name="T1" fmla="*/ 224 h 298"/>
                <a:gd name="T2" fmla="*/ 220 w 440"/>
                <a:gd name="T3" fmla="*/ 298 h 298"/>
                <a:gd name="T4" fmla="*/ 440 w 440"/>
                <a:gd name="T5" fmla="*/ 224 h 298"/>
                <a:gd name="T6" fmla="*/ 440 w 440"/>
                <a:gd name="T7" fmla="*/ 0 h 298"/>
                <a:gd name="T8" fmla="*/ 440 w 440"/>
                <a:gd name="T9" fmla="*/ 0 h 298"/>
                <a:gd name="T10" fmla="*/ 388 w 440"/>
                <a:gd name="T11" fmla="*/ 18 h 298"/>
                <a:gd name="T12" fmla="*/ 334 w 440"/>
                <a:gd name="T13" fmla="*/ 34 h 298"/>
                <a:gd name="T14" fmla="*/ 280 w 440"/>
                <a:gd name="T15" fmla="*/ 50 h 298"/>
                <a:gd name="T16" fmla="*/ 226 w 440"/>
                <a:gd name="T17" fmla="*/ 62 h 298"/>
                <a:gd name="T18" fmla="*/ 170 w 440"/>
                <a:gd name="T19" fmla="*/ 72 h 298"/>
                <a:gd name="T20" fmla="*/ 114 w 440"/>
                <a:gd name="T21" fmla="*/ 80 h 298"/>
                <a:gd name="T22" fmla="*/ 58 w 440"/>
                <a:gd name="T23" fmla="*/ 88 h 298"/>
                <a:gd name="T24" fmla="*/ 0 w 440"/>
                <a:gd name="T25" fmla="*/ 92 h 298"/>
                <a:gd name="T26" fmla="*/ 0 w 440"/>
                <a:gd name="T27" fmla="*/ 224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40" h="298">
                  <a:moveTo>
                    <a:pt x="0" y="224"/>
                  </a:moveTo>
                  <a:lnTo>
                    <a:pt x="220" y="298"/>
                  </a:lnTo>
                  <a:lnTo>
                    <a:pt x="440" y="224"/>
                  </a:lnTo>
                  <a:lnTo>
                    <a:pt x="440" y="0"/>
                  </a:lnTo>
                  <a:lnTo>
                    <a:pt x="440" y="0"/>
                  </a:lnTo>
                  <a:lnTo>
                    <a:pt x="388" y="18"/>
                  </a:lnTo>
                  <a:lnTo>
                    <a:pt x="334" y="34"/>
                  </a:lnTo>
                  <a:lnTo>
                    <a:pt x="280" y="50"/>
                  </a:lnTo>
                  <a:lnTo>
                    <a:pt x="226" y="62"/>
                  </a:lnTo>
                  <a:lnTo>
                    <a:pt x="170" y="72"/>
                  </a:lnTo>
                  <a:lnTo>
                    <a:pt x="114" y="80"/>
                  </a:lnTo>
                  <a:lnTo>
                    <a:pt x="58" y="88"/>
                  </a:lnTo>
                  <a:lnTo>
                    <a:pt x="0" y="92"/>
                  </a:lnTo>
                  <a:lnTo>
                    <a:pt x="0" y="224"/>
                  </a:lnTo>
                  <a:close/>
                </a:path>
              </a:pathLst>
            </a:custGeom>
            <a:solidFill>
              <a:srgbClr val="CF0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7"/>
            <p:cNvSpPr>
              <a:spLocks/>
            </p:cNvSpPr>
            <p:nvPr/>
          </p:nvSpPr>
          <p:spPr bwMode="auto">
            <a:xfrm>
              <a:off x="1699" y="1765"/>
              <a:ext cx="440" cy="564"/>
            </a:xfrm>
            <a:custGeom>
              <a:avLst/>
              <a:gdLst>
                <a:gd name="T0" fmla="*/ 220 w 440"/>
                <a:gd name="T1" fmla="*/ 0 h 564"/>
                <a:gd name="T2" fmla="*/ 0 w 440"/>
                <a:gd name="T3" fmla="*/ 72 h 564"/>
                <a:gd name="T4" fmla="*/ 0 w 440"/>
                <a:gd name="T5" fmla="*/ 564 h 564"/>
                <a:gd name="T6" fmla="*/ 0 w 440"/>
                <a:gd name="T7" fmla="*/ 564 h 564"/>
                <a:gd name="T8" fmla="*/ 56 w 440"/>
                <a:gd name="T9" fmla="*/ 556 h 564"/>
                <a:gd name="T10" fmla="*/ 56 w 440"/>
                <a:gd name="T11" fmla="*/ 556 h 564"/>
                <a:gd name="T12" fmla="*/ 76 w 440"/>
                <a:gd name="T13" fmla="*/ 554 h 564"/>
                <a:gd name="T14" fmla="*/ 76 w 440"/>
                <a:gd name="T15" fmla="*/ 272 h 564"/>
                <a:gd name="T16" fmla="*/ 120 w 440"/>
                <a:gd name="T17" fmla="*/ 272 h 564"/>
                <a:gd name="T18" fmla="*/ 112 w 440"/>
                <a:gd name="T19" fmla="*/ 282 h 564"/>
                <a:gd name="T20" fmla="*/ 112 w 440"/>
                <a:gd name="T21" fmla="*/ 546 h 564"/>
                <a:gd name="T22" fmla="*/ 112 w 440"/>
                <a:gd name="T23" fmla="*/ 546 h 564"/>
                <a:gd name="T24" fmla="*/ 126 w 440"/>
                <a:gd name="T25" fmla="*/ 544 h 564"/>
                <a:gd name="T26" fmla="*/ 126 w 440"/>
                <a:gd name="T27" fmla="*/ 272 h 564"/>
                <a:gd name="T28" fmla="*/ 326 w 440"/>
                <a:gd name="T29" fmla="*/ 272 h 564"/>
                <a:gd name="T30" fmla="*/ 318 w 440"/>
                <a:gd name="T31" fmla="*/ 282 h 564"/>
                <a:gd name="T32" fmla="*/ 318 w 440"/>
                <a:gd name="T33" fmla="*/ 492 h 564"/>
                <a:gd name="T34" fmla="*/ 318 w 440"/>
                <a:gd name="T35" fmla="*/ 492 h 564"/>
                <a:gd name="T36" fmla="*/ 330 w 440"/>
                <a:gd name="T37" fmla="*/ 488 h 564"/>
                <a:gd name="T38" fmla="*/ 330 w 440"/>
                <a:gd name="T39" fmla="*/ 272 h 564"/>
                <a:gd name="T40" fmla="*/ 364 w 440"/>
                <a:gd name="T41" fmla="*/ 272 h 564"/>
                <a:gd name="T42" fmla="*/ 364 w 440"/>
                <a:gd name="T43" fmla="*/ 474 h 564"/>
                <a:gd name="T44" fmla="*/ 364 w 440"/>
                <a:gd name="T45" fmla="*/ 474 h 564"/>
                <a:gd name="T46" fmla="*/ 402 w 440"/>
                <a:gd name="T47" fmla="*/ 458 h 564"/>
                <a:gd name="T48" fmla="*/ 440 w 440"/>
                <a:gd name="T49" fmla="*/ 438 h 564"/>
                <a:gd name="T50" fmla="*/ 440 w 440"/>
                <a:gd name="T51" fmla="*/ 72 h 564"/>
                <a:gd name="T52" fmla="*/ 220 w 440"/>
                <a:gd name="T53" fmla="*/ 0 h 5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0" h="564">
                  <a:moveTo>
                    <a:pt x="220" y="0"/>
                  </a:moveTo>
                  <a:lnTo>
                    <a:pt x="0" y="72"/>
                  </a:lnTo>
                  <a:lnTo>
                    <a:pt x="0" y="564"/>
                  </a:lnTo>
                  <a:lnTo>
                    <a:pt x="0" y="564"/>
                  </a:lnTo>
                  <a:lnTo>
                    <a:pt x="56" y="556"/>
                  </a:lnTo>
                  <a:lnTo>
                    <a:pt x="56" y="556"/>
                  </a:lnTo>
                  <a:lnTo>
                    <a:pt x="76" y="554"/>
                  </a:lnTo>
                  <a:lnTo>
                    <a:pt x="76" y="272"/>
                  </a:lnTo>
                  <a:lnTo>
                    <a:pt x="120" y="272"/>
                  </a:lnTo>
                  <a:lnTo>
                    <a:pt x="112" y="282"/>
                  </a:lnTo>
                  <a:lnTo>
                    <a:pt x="112" y="546"/>
                  </a:lnTo>
                  <a:lnTo>
                    <a:pt x="112" y="546"/>
                  </a:lnTo>
                  <a:lnTo>
                    <a:pt x="126" y="544"/>
                  </a:lnTo>
                  <a:lnTo>
                    <a:pt x="126" y="272"/>
                  </a:lnTo>
                  <a:lnTo>
                    <a:pt x="326" y="272"/>
                  </a:lnTo>
                  <a:lnTo>
                    <a:pt x="318" y="282"/>
                  </a:lnTo>
                  <a:lnTo>
                    <a:pt x="318" y="492"/>
                  </a:lnTo>
                  <a:lnTo>
                    <a:pt x="318" y="492"/>
                  </a:lnTo>
                  <a:lnTo>
                    <a:pt x="330" y="488"/>
                  </a:lnTo>
                  <a:lnTo>
                    <a:pt x="330" y="272"/>
                  </a:lnTo>
                  <a:lnTo>
                    <a:pt x="364" y="272"/>
                  </a:lnTo>
                  <a:lnTo>
                    <a:pt x="364" y="474"/>
                  </a:lnTo>
                  <a:lnTo>
                    <a:pt x="364" y="474"/>
                  </a:lnTo>
                  <a:lnTo>
                    <a:pt x="402" y="458"/>
                  </a:lnTo>
                  <a:lnTo>
                    <a:pt x="440" y="438"/>
                  </a:lnTo>
                  <a:lnTo>
                    <a:pt x="440" y="72"/>
                  </a:lnTo>
                  <a:lnTo>
                    <a:pt x="22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8"/>
            <p:cNvSpPr>
              <a:spLocks/>
            </p:cNvSpPr>
            <p:nvPr/>
          </p:nvSpPr>
          <p:spPr bwMode="auto">
            <a:xfrm>
              <a:off x="1763" y="1853"/>
              <a:ext cx="312" cy="172"/>
            </a:xfrm>
            <a:custGeom>
              <a:avLst/>
              <a:gdLst>
                <a:gd name="T0" fmla="*/ 310 w 312"/>
                <a:gd name="T1" fmla="*/ 172 h 172"/>
                <a:gd name="T2" fmla="*/ 300 w 312"/>
                <a:gd name="T3" fmla="*/ 138 h 172"/>
                <a:gd name="T4" fmla="*/ 298 w 312"/>
                <a:gd name="T5" fmla="*/ 68 h 172"/>
                <a:gd name="T6" fmla="*/ 294 w 312"/>
                <a:gd name="T7" fmla="*/ 34 h 172"/>
                <a:gd name="T8" fmla="*/ 294 w 312"/>
                <a:gd name="T9" fmla="*/ 26 h 172"/>
                <a:gd name="T10" fmla="*/ 294 w 312"/>
                <a:gd name="T11" fmla="*/ 12 h 172"/>
                <a:gd name="T12" fmla="*/ 292 w 312"/>
                <a:gd name="T13" fmla="*/ 12 h 172"/>
                <a:gd name="T14" fmla="*/ 290 w 312"/>
                <a:gd name="T15" fmla="*/ 2 h 172"/>
                <a:gd name="T16" fmla="*/ 284 w 312"/>
                <a:gd name="T17" fmla="*/ 2 h 172"/>
                <a:gd name="T18" fmla="*/ 284 w 312"/>
                <a:gd name="T19" fmla="*/ 12 h 172"/>
                <a:gd name="T20" fmla="*/ 280 w 312"/>
                <a:gd name="T21" fmla="*/ 12 h 172"/>
                <a:gd name="T22" fmla="*/ 280 w 312"/>
                <a:gd name="T23" fmla="*/ 26 h 172"/>
                <a:gd name="T24" fmla="*/ 272 w 312"/>
                <a:gd name="T25" fmla="*/ 46 h 172"/>
                <a:gd name="T26" fmla="*/ 268 w 312"/>
                <a:gd name="T27" fmla="*/ 78 h 172"/>
                <a:gd name="T28" fmla="*/ 264 w 312"/>
                <a:gd name="T29" fmla="*/ 112 h 172"/>
                <a:gd name="T30" fmla="*/ 232 w 312"/>
                <a:gd name="T31" fmla="*/ 136 h 172"/>
                <a:gd name="T32" fmla="*/ 240 w 312"/>
                <a:gd name="T33" fmla="*/ 112 h 172"/>
                <a:gd name="T34" fmla="*/ 234 w 312"/>
                <a:gd name="T35" fmla="*/ 104 h 172"/>
                <a:gd name="T36" fmla="*/ 228 w 312"/>
                <a:gd name="T37" fmla="*/ 88 h 172"/>
                <a:gd name="T38" fmla="*/ 228 w 312"/>
                <a:gd name="T39" fmla="*/ 76 h 172"/>
                <a:gd name="T40" fmla="*/ 214 w 312"/>
                <a:gd name="T41" fmla="*/ 76 h 172"/>
                <a:gd name="T42" fmla="*/ 216 w 312"/>
                <a:gd name="T43" fmla="*/ 88 h 172"/>
                <a:gd name="T44" fmla="*/ 214 w 312"/>
                <a:gd name="T45" fmla="*/ 108 h 172"/>
                <a:gd name="T46" fmla="*/ 204 w 312"/>
                <a:gd name="T47" fmla="*/ 136 h 172"/>
                <a:gd name="T48" fmla="*/ 188 w 312"/>
                <a:gd name="T49" fmla="*/ 112 h 172"/>
                <a:gd name="T50" fmla="*/ 172 w 312"/>
                <a:gd name="T51" fmla="*/ 94 h 172"/>
                <a:gd name="T52" fmla="*/ 166 w 312"/>
                <a:gd name="T53" fmla="*/ 74 h 172"/>
                <a:gd name="T54" fmla="*/ 160 w 312"/>
                <a:gd name="T55" fmla="*/ 56 h 172"/>
                <a:gd name="T56" fmla="*/ 164 w 312"/>
                <a:gd name="T57" fmla="*/ 38 h 172"/>
                <a:gd name="T58" fmla="*/ 162 w 312"/>
                <a:gd name="T59" fmla="*/ 36 h 172"/>
                <a:gd name="T60" fmla="*/ 160 w 312"/>
                <a:gd name="T61" fmla="*/ 34 h 172"/>
                <a:gd name="T62" fmla="*/ 156 w 312"/>
                <a:gd name="T63" fmla="*/ 26 h 172"/>
                <a:gd name="T64" fmla="*/ 152 w 312"/>
                <a:gd name="T65" fmla="*/ 34 h 172"/>
                <a:gd name="T66" fmla="*/ 152 w 312"/>
                <a:gd name="T67" fmla="*/ 36 h 172"/>
                <a:gd name="T68" fmla="*/ 148 w 312"/>
                <a:gd name="T69" fmla="*/ 38 h 172"/>
                <a:gd name="T70" fmla="*/ 152 w 312"/>
                <a:gd name="T71" fmla="*/ 56 h 172"/>
                <a:gd name="T72" fmla="*/ 146 w 312"/>
                <a:gd name="T73" fmla="*/ 74 h 172"/>
                <a:gd name="T74" fmla="*/ 134 w 312"/>
                <a:gd name="T75" fmla="*/ 112 h 172"/>
                <a:gd name="T76" fmla="*/ 102 w 312"/>
                <a:gd name="T77" fmla="*/ 136 h 172"/>
                <a:gd name="T78" fmla="*/ 108 w 312"/>
                <a:gd name="T79" fmla="*/ 112 h 172"/>
                <a:gd name="T80" fmla="*/ 104 w 312"/>
                <a:gd name="T81" fmla="*/ 104 h 172"/>
                <a:gd name="T82" fmla="*/ 98 w 312"/>
                <a:gd name="T83" fmla="*/ 88 h 172"/>
                <a:gd name="T84" fmla="*/ 98 w 312"/>
                <a:gd name="T85" fmla="*/ 76 h 172"/>
                <a:gd name="T86" fmla="*/ 84 w 312"/>
                <a:gd name="T87" fmla="*/ 76 h 172"/>
                <a:gd name="T88" fmla="*/ 86 w 312"/>
                <a:gd name="T89" fmla="*/ 88 h 172"/>
                <a:gd name="T90" fmla="*/ 84 w 312"/>
                <a:gd name="T91" fmla="*/ 108 h 172"/>
                <a:gd name="T92" fmla="*/ 72 w 312"/>
                <a:gd name="T93" fmla="*/ 136 h 172"/>
                <a:gd name="T94" fmla="*/ 58 w 312"/>
                <a:gd name="T95" fmla="*/ 112 h 172"/>
                <a:gd name="T96" fmla="*/ 40 w 312"/>
                <a:gd name="T97" fmla="*/ 94 h 172"/>
                <a:gd name="T98" fmla="*/ 38 w 312"/>
                <a:gd name="T99" fmla="*/ 86 h 172"/>
                <a:gd name="T100" fmla="*/ 36 w 312"/>
                <a:gd name="T101" fmla="*/ 54 h 172"/>
                <a:gd name="T102" fmla="*/ 28 w 312"/>
                <a:gd name="T103" fmla="*/ 34 h 172"/>
                <a:gd name="T104" fmla="*/ 32 w 312"/>
                <a:gd name="T105" fmla="*/ 14 h 172"/>
                <a:gd name="T106" fmla="*/ 32 w 312"/>
                <a:gd name="T107" fmla="*/ 12 h 172"/>
                <a:gd name="T108" fmla="*/ 30 w 312"/>
                <a:gd name="T109" fmla="*/ 8 h 172"/>
                <a:gd name="T110" fmla="*/ 24 w 312"/>
                <a:gd name="T111" fmla="*/ 0 h 172"/>
                <a:gd name="T112" fmla="*/ 20 w 312"/>
                <a:gd name="T113" fmla="*/ 8 h 172"/>
                <a:gd name="T114" fmla="*/ 20 w 312"/>
                <a:gd name="T115" fmla="*/ 12 h 172"/>
                <a:gd name="T116" fmla="*/ 16 w 312"/>
                <a:gd name="T117" fmla="*/ 14 h 172"/>
                <a:gd name="T118" fmla="*/ 20 w 312"/>
                <a:gd name="T119" fmla="*/ 34 h 172"/>
                <a:gd name="T120" fmla="*/ 14 w 312"/>
                <a:gd name="T121" fmla="*/ 54 h 172"/>
                <a:gd name="T122" fmla="*/ 12 w 312"/>
                <a:gd name="T123" fmla="*/ 88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2" h="172">
                  <a:moveTo>
                    <a:pt x="0" y="170"/>
                  </a:moveTo>
                  <a:lnTo>
                    <a:pt x="0" y="172"/>
                  </a:lnTo>
                  <a:lnTo>
                    <a:pt x="310" y="172"/>
                  </a:lnTo>
                  <a:lnTo>
                    <a:pt x="312" y="170"/>
                  </a:lnTo>
                  <a:lnTo>
                    <a:pt x="300" y="154"/>
                  </a:lnTo>
                  <a:lnTo>
                    <a:pt x="300" y="138"/>
                  </a:lnTo>
                  <a:lnTo>
                    <a:pt x="300" y="88"/>
                  </a:lnTo>
                  <a:lnTo>
                    <a:pt x="306" y="78"/>
                  </a:lnTo>
                  <a:lnTo>
                    <a:pt x="298" y="68"/>
                  </a:lnTo>
                  <a:lnTo>
                    <a:pt x="298" y="54"/>
                  </a:lnTo>
                  <a:lnTo>
                    <a:pt x="302" y="46"/>
                  </a:lnTo>
                  <a:lnTo>
                    <a:pt x="294" y="34"/>
                  </a:lnTo>
                  <a:lnTo>
                    <a:pt x="292" y="34"/>
                  </a:lnTo>
                  <a:lnTo>
                    <a:pt x="292" y="34"/>
                  </a:lnTo>
                  <a:lnTo>
                    <a:pt x="294" y="26"/>
                  </a:lnTo>
                  <a:lnTo>
                    <a:pt x="296" y="14"/>
                  </a:lnTo>
                  <a:lnTo>
                    <a:pt x="296" y="12"/>
                  </a:lnTo>
                  <a:lnTo>
                    <a:pt x="294" y="12"/>
                  </a:lnTo>
                  <a:lnTo>
                    <a:pt x="294" y="12"/>
                  </a:lnTo>
                  <a:lnTo>
                    <a:pt x="292" y="12"/>
                  </a:lnTo>
                  <a:lnTo>
                    <a:pt x="292" y="12"/>
                  </a:lnTo>
                  <a:lnTo>
                    <a:pt x="292" y="8"/>
                  </a:lnTo>
                  <a:lnTo>
                    <a:pt x="292" y="8"/>
                  </a:lnTo>
                  <a:lnTo>
                    <a:pt x="290" y="2"/>
                  </a:lnTo>
                  <a:lnTo>
                    <a:pt x="288" y="0"/>
                  </a:lnTo>
                  <a:lnTo>
                    <a:pt x="288" y="0"/>
                  </a:lnTo>
                  <a:lnTo>
                    <a:pt x="284" y="2"/>
                  </a:lnTo>
                  <a:lnTo>
                    <a:pt x="282" y="8"/>
                  </a:lnTo>
                  <a:lnTo>
                    <a:pt x="282" y="8"/>
                  </a:lnTo>
                  <a:lnTo>
                    <a:pt x="284" y="12"/>
                  </a:lnTo>
                  <a:lnTo>
                    <a:pt x="284" y="12"/>
                  </a:lnTo>
                  <a:lnTo>
                    <a:pt x="280" y="12"/>
                  </a:lnTo>
                  <a:lnTo>
                    <a:pt x="280" y="12"/>
                  </a:lnTo>
                  <a:lnTo>
                    <a:pt x="280" y="14"/>
                  </a:lnTo>
                  <a:lnTo>
                    <a:pt x="280" y="14"/>
                  </a:lnTo>
                  <a:lnTo>
                    <a:pt x="280" y="26"/>
                  </a:lnTo>
                  <a:lnTo>
                    <a:pt x="282" y="34"/>
                  </a:lnTo>
                  <a:lnTo>
                    <a:pt x="280" y="34"/>
                  </a:lnTo>
                  <a:lnTo>
                    <a:pt x="272" y="46"/>
                  </a:lnTo>
                  <a:lnTo>
                    <a:pt x="276" y="54"/>
                  </a:lnTo>
                  <a:lnTo>
                    <a:pt x="276" y="68"/>
                  </a:lnTo>
                  <a:lnTo>
                    <a:pt x="268" y="78"/>
                  </a:lnTo>
                  <a:lnTo>
                    <a:pt x="274" y="86"/>
                  </a:lnTo>
                  <a:lnTo>
                    <a:pt x="264" y="86"/>
                  </a:lnTo>
                  <a:lnTo>
                    <a:pt x="264" y="112"/>
                  </a:lnTo>
                  <a:lnTo>
                    <a:pt x="254" y="112"/>
                  </a:lnTo>
                  <a:lnTo>
                    <a:pt x="254" y="136"/>
                  </a:lnTo>
                  <a:lnTo>
                    <a:pt x="232" y="136"/>
                  </a:lnTo>
                  <a:lnTo>
                    <a:pt x="232" y="118"/>
                  </a:lnTo>
                  <a:lnTo>
                    <a:pt x="240" y="112"/>
                  </a:lnTo>
                  <a:lnTo>
                    <a:pt x="240" y="112"/>
                  </a:lnTo>
                  <a:lnTo>
                    <a:pt x="230" y="112"/>
                  </a:lnTo>
                  <a:lnTo>
                    <a:pt x="230" y="108"/>
                  </a:lnTo>
                  <a:lnTo>
                    <a:pt x="234" y="104"/>
                  </a:lnTo>
                  <a:lnTo>
                    <a:pt x="226" y="94"/>
                  </a:lnTo>
                  <a:lnTo>
                    <a:pt x="226" y="94"/>
                  </a:lnTo>
                  <a:lnTo>
                    <a:pt x="228" y="88"/>
                  </a:lnTo>
                  <a:lnTo>
                    <a:pt x="230" y="76"/>
                  </a:lnTo>
                  <a:lnTo>
                    <a:pt x="230" y="76"/>
                  </a:lnTo>
                  <a:lnTo>
                    <a:pt x="228" y="76"/>
                  </a:lnTo>
                  <a:lnTo>
                    <a:pt x="228" y="76"/>
                  </a:lnTo>
                  <a:lnTo>
                    <a:pt x="216" y="76"/>
                  </a:lnTo>
                  <a:lnTo>
                    <a:pt x="214" y="76"/>
                  </a:lnTo>
                  <a:lnTo>
                    <a:pt x="214" y="76"/>
                  </a:lnTo>
                  <a:lnTo>
                    <a:pt x="214" y="76"/>
                  </a:lnTo>
                  <a:lnTo>
                    <a:pt x="216" y="88"/>
                  </a:lnTo>
                  <a:lnTo>
                    <a:pt x="218" y="94"/>
                  </a:lnTo>
                  <a:lnTo>
                    <a:pt x="210" y="104"/>
                  </a:lnTo>
                  <a:lnTo>
                    <a:pt x="214" y="108"/>
                  </a:lnTo>
                  <a:lnTo>
                    <a:pt x="214" y="112"/>
                  </a:lnTo>
                  <a:lnTo>
                    <a:pt x="204" y="112"/>
                  </a:lnTo>
                  <a:lnTo>
                    <a:pt x="204" y="136"/>
                  </a:lnTo>
                  <a:lnTo>
                    <a:pt x="180" y="136"/>
                  </a:lnTo>
                  <a:lnTo>
                    <a:pt x="180" y="118"/>
                  </a:lnTo>
                  <a:lnTo>
                    <a:pt x="188" y="112"/>
                  </a:lnTo>
                  <a:lnTo>
                    <a:pt x="188" y="112"/>
                  </a:lnTo>
                  <a:lnTo>
                    <a:pt x="172" y="112"/>
                  </a:lnTo>
                  <a:lnTo>
                    <a:pt x="172" y="94"/>
                  </a:lnTo>
                  <a:lnTo>
                    <a:pt x="178" y="88"/>
                  </a:lnTo>
                  <a:lnTo>
                    <a:pt x="166" y="88"/>
                  </a:lnTo>
                  <a:lnTo>
                    <a:pt x="166" y="74"/>
                  </a:lnTo>
                  <a:lnTo>
                    <a:pt x="170" y="68"/>
                  </a:lnTo>
                  <a:lnTo>
                    <a:pt x="162" y="56"/>
                  </a:lnTo>
                  <a:lnTo>
                    <a:pt x="160" y="56"/>
                  </a:lnTo>
                  <a:lnTo>
                    <a:pt x="160" y="56"/>
                  </a:lnTo>
                  <a:lnTo>
                    <a:pt x="162" y="48"/>
                  </a:lnTo>
                  <a:lnTo>
                    <a:pt x="164" y="38"/>
                  </a:lnTo>
                  <a:lnTo>
                    <a:pt x="164" y="36"/>
                  </a:lnTo>
                  <a:lnTo>
                    <a:pt x="162" y="36"/>
                  </a:lnTo>
                  <a:lnTo>
                    <a:pt x="162" y="36"/>
                  </a:lnTo>
                  <a:lnTo>
                    <a:pt x="160" y="36"/>
                  </a:lnTo>
                  <a:lnTo>
                    <a:pt x="160" y="36"/>
                  </a:lnTo>
                  <a:lnTo>
                    <a:pt x="160" y="34"/>
                  </a:lnTo>
                  <a:lnTo>
                    <a:pt x="160" y="34"/>
                  </a:lnTo>
                  <a:lnTo>
                    <a:pt x="160" y="28"/>
                  </a:lnTo>
                  <a:lnTo>
                    <a:pt x="156" y="26"/>
                  </a:lnTo>
                  <a:lnTo>
                    <a:pt x="156" y="26"/>
                  </a:lnTo>
                  <a:lnTo>
                    <a:pt x="152" y="28"/>
                  </a:lnTo>
                  <a:lnTo>
                    <a:pt x="152" y="34"/>
                  </a:lnTo>
                  <a:lnTo>
                    <a:pt x="152" y="34"/>
                  </a:lnTo>
                  <a:lnTo>
                    <a:pt x="152" y="36"/>
                  </a:lnTo>
                  <a:lnTo>
                    <a:pt x="152" y="36"/>
                  </a:lnTo>
                  <a:lnTo>
                    <a:pt x="150" y="36"/>
                  </a:lnTo>
                  <a:lnTo>
                    <a:pt x="148" y="36"/>
                  </a:lnTo>
                  <a:lnTo>
                    <a:pt x="148" y="38"/>
                  </a:lnTo>
                  <a:lnTo>
                    <a:pt x="148" y="38"/>
                  </a:lnTo>
                  <a:lnTo>
                    <a:pt x="150" y="48"/>
                  </a:lnTo>
                  <a:lnTo>
                    <a:pt x="152" y="56"/>
                  </a:lnTo>
                  <a:lnTo>
                    <a:pt x="150" y="56"/>
                  </a:lnTo>
                  <a:lnTo>
                    <a:pt x="142" y="68"/>
                  </a:lnTo>
                  <a:lnTo>
                    <a:pt x="146" y="74"/>
                  </a:lnTo>
                  <a:lnTo>
                    <a:pt x="146" y="88"/>
                  </a:lnTo>
                  <a:lnTo>
                    <a:pt x="134" y="88"/>
                  </a:lnTo>
                  <a:lnTo>
                    <a:pt x="134" y="112"/>
                  </a:lnTo>
                  <a:lnTo>
                    <a:pt x="124" y="112"/>
                  </a:lnTo>
                  <a:lnTo>
                    <a:pt x="124" y="136"/>
                  </a:lnTo>
                  <a:lnTo>
                    <a:pt x="102" y="136"/>
                  </a:lnTo>
                  <a:lnTo>
                    <a:pt x="102" y="118"/>
                  </a:lnTo>
                  <a:lnTo>
                    <a:pt x="108" y="112"/>
                  </a:lnTo>
                  <a:lnTo>
                    <a:pt x="108" y="112"/>
                  </a:lnTo>
                  <a:lnTo>
                    <a:pt x="98" y="112"/>
                  </a:lnTo>
                  <a:lnTo>
                    <a:pt x="98" y="108"/>
                  </a:lnTo>
                  <a:lnTo>
                    <a:pt x="104" y="104"/>
                  </a:lnTo>
                  <a:lnTo>
                    <a:pt x="96" y="94"/>
                  </a:lnTo>
                  <a:lnTo>
                    <a:pt x="96" y="94"/>
                  </a:lnTo>
                  <a:lnTo>
                    <a:pt x="98" y="88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86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6" y="88"/>
                  </a:lnTo>
                  <a:lnTo>
                    <a:pt x="88" y="94"/>
                  </a:lnTo>
                  <a:lnTo>
                    <a:pt x="78" y="104"/>
                  </a:lnTo>
                  <a:lnTo>
                    <a:pt x="84" y="108"/>
                  </a:lnTo>
                  <a:lnTo>
                    <a:pt x="84" y="112"/>
                  </a:lnTo>
                  <a:lnTo>
                    <a:pt x="72" y="112"/>
                  </a:lnTo>
                  <a:lnTo>
                    <a:pt x="72" y="136"/>
                  </a:lnTo>
                  <a:lnTo>
                    <a:pt x="50" y="136"/>
                  </a:lnTo>
                  <a:lnTo>
                    <a:pt x="50" y="118"/>
                  </a:lnTo>
                  <a:lnTo>
                    <a:pt x="58" y="112"/>
                  </a:lnTo>
                  <a:lnTo>
                    <a:pt x="58" y="112"/>
                  </a:lnTo>
                  <a:lnTo>
                    <a:pt x="40" y="112"/>
                  </a:lnTo>
                  <a:lnTo>
                    <a:pt x="40" y="94"/>
                  </a:lnTo>
                  <a:lnTo>
                    <a:pt x="48" y="86"/>
                  </a:lnTo>
                  <a:lnTo>
                    <a:pt x="48" y="86"/>
                  </a:lnTo>
                  <a:lnTo>
                    <a:pt x="38" y="86"/>
                  </a:lnTo>
                  <a:lnTo>
                    <a:pt x="42" y="78"/>
                  </a:lnTo>
                  <a:lnTo>
                    <a:pt x="36" y="68"/>
                  </a:lnTo>
                  <a:lnTo>
                    <a:pt x="36" y="54"/>
                  </a:lnTo>
                  <a:lnTo>
                    <a:pt x="40" y="46"/>
                  </a:lnTo>
                  <a:lnTo>
                    <a:pt x="30" y="34"/>
                  </a:lnTo>
                  <a:lnTo>
                    <a:pt x="28" y="34"/>
                  </a:lnTo>
                  <a:lnTo>
                    <a:pt x="28" y="34"/>
                  </a:lnTo>
                  <a:lnTo>
                    <a:pt x="32" y="26"/>
                  </a:lnTo>
                  <a:lnTo>
                    <a:pt x="32" y="14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28" y="12"/>
                  </a:lnTo>
                  <a:lnTo>
                    <a:pt x="28" y="12"/>
                  </a:lnTo>
                  <a:lnTo>
                    <a:pt x="30" y="8"/>
                  </a:lnTo>
                  <a:lnTo>
                    <a:pt x="30" y="8"/>
                  </a:lnTo>
                  <a:lnTo>
                    <a:pt x="28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0" y="2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20" y="12"/>
                  </a:lnTo>
                  <a:lnTo>
                    <a:pt x="20" y="12"/>
                  </a:lnTo>
                  <a:lnTo>
                    <a:pt x="18" y="12"/>
                  </a:lnTo>
                  <a:lnTo>
                    <a:pt x="16" y="12"/>
                  </a:lnTo>
                  <a:lnTo>
                    <a:pt x="16" y="14"/>
                  </a:lnTo>
                  <a:lnTo>
                    <a:pt x="16" y="14"/>
                  </a:lnTo>
                  <a:lnTo>
                    <a:pt x="18" y="26"/>
                  </a:lnTo>
                  <a:lnTo>
                    <a:pt x="20" y="34"/>
                  </a:lnTo>
                  <a:lnTo>
                    <a:pt x="18" y="34"/>
                  </a:lnTo>
                  <a:lnTo>
                    <a:pt x="10" y="46"/>
                  </a:lnTo>
                  <a:lnTo>
                    <a:pt x="14" y="54"/>
                  </a:lnTo>
                  <a:lnTo>
                    <a:pt x="14" y="68"/>
                  </a:lnTo>
                  <a:lnTo>
                    <a:pt x="6" y="78"/>
                  </a:lnTo>
                  <a:lnTo>
                    <a:pt x="12" y="88"/>
                  </a:lnTo>
                  <a:lnTo>
                    <a:pt x="12" y="154"/>
                  </a:lnTo>
                  <a:lnTo>
                    <a:pt x="0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9"/>
            <p:cNvSpPr>
              <a:spLocks/>
            </p:cNvSpPr>
            <p:nvPr/>
          </p:nvSpPr>
          <p:spPr bwMode="auto">
            <a:xfrm>
              <a:off x="1699" y="2037"/>
              <a:ext cx="440" cy="300"/>
            </a:xfrm>
            <a:custGeom>
              <a:avLst/>
              <a:gdLst>
                <a:gd name="T0" fmla="*/ 440 w 440"/>
                <a:gd name="T1" fmla="*/ 166 h 300"/>
                <a:gd name="T2" fmla="*/ 440 w 440"/>
                <a:gd name="T3" fmla="*/ 166 h 300"/>
                <a:gd name="T4" fmla="*/ 402 w 440"/>
                <a:gd name="T5" fmla="*/ 186 h 300"/>
                <a:gd name="T6" fmla="*/ 364 w 440"/>
                <a:gd name="T7" fmla="*/ 202 h 300"/>
                <a:gd name="T8" fmla="*/ 364 w 440"/>
                <a:gd name="T9" fmla="*/ 0 h 300"/>
                <a:gd name="T10" fmla="*/ 330 w 440"/>
                <a:gd name="T11" fmla="*/ 0 h 300"/>
                <a:gd name="T12" fmla="*/ 330 w 440"/>
                <a:gd name="T13" fmla="*/ 216 h 300"/>
                <a:gd name="T14" fmla="*/ 330 w 440"/>
                <a:gd name="T15" fmla="*/ 216 h 300"/>
                <a:gd name="T16" fmla="*/ 318 w 440"/>
                <a:gd name="T17" fmla="*/ 220 h 300"/>
                <a:gd name="T18" fmla="*/ 318 w 440"/>
                <a:gd name="T19" fmla="*/ 10 h 300"/>
                <a:gd name="T20" fmla="*/ 326 w 440"/>
                <a:gd name="T21" fmla="*/ 0 h 300"/>
                <a:gd name="T22" fmla="*/ 126 w 440"/>
                <a:gd name="T23" fmla="*/ 0 h 300"/>
                <a:gd name="T24" fmla="*/ 126 w 440"/>
                <a:gd name="T25" fmla="*/ 272 h 300"/>
                <a:gd name="T26" fmla="*/ 126 w 440"/>
                <a:gd name="T27" fmla="*/ 272 h 300"/>
                <a:gd name="T28" fmla="*/ 112 w 440"/>
                <a:gd name="T29" fmla="*/ 274 h 300"/>
                <a:gd name="T30" fmla="*/ 112 w 440"/>
                <a:gd name="T31" fmla="*/ 10 h 300"/>
                <a:gd name="T32" fmla="*/ 120 w 440"/>
                <a:gd name="T33" fmla="*/ 0 h 300"/>
                <a:gd name="T34" fmla="*/ 76 w 440"/>
                <a:gd name="T35" fmla="*/ 0 h 300"/>
                <a:gd name="T36" fmla="*/ 76 w 440"/>
                <a:gd name="T37" fmla="*/ 282 h 300"/>
                <a:gd name="T38" fmla="*/ 76 w 440"/>
                <a:gd name="T39" fmla="*/ 282 h 300"/>
                <a:gd name="T40" fmla="*/ 56 w 440"/>
                <a:gd name="T41" fmla="*/ 284 h 300"/>
                <a:gd name="T42" fmla="*/ 56 w 440"/>
                <a:gd name="T43" fmla="*/ 284 h 300"/>
                <a:gd name="T44" fmla="*/ 0 w 440"/>
                <a:gd name="T45" fmla="*/ 292 h 300"/>
                <a:gd name="T46" fmla="*/ 0 w 440"/>
                <a:gd name="T47" fmla="*/ 300 h 300"/>
                <a:gd name="T48" fmla="*/ 0 w 440"/>
                <a:gd name="T49" fmla="*/ 300 h 300"/>
                <a:gd name="T50" fmla="*/ 38 w 440"/>
                <a:gd name="T51" fmla="*/ 296 h 300"/>
                <a:gd name="T52" fmla="*/ 80 w 440"/>
                <a:gd name="T53" fmla="*/ 292 h 300"/>
                <a:gd name="T54" fmla="*/ 136 w 440"/>
                <a:gd name="T55" fmla="*/ 282 h 300"/>
                <a:gd name="T56" fmla="*/ 202 w 440"/>
                <a:gd name="T57" fmla="*/ 268 h 300"/>
                <a:gd name="T58" fmla="*/ 276 w 440"/>
                <a:gd name="T59" fmla="*/ 250 h 300"/>
                <a:gd name="T60" fmla="*/ 314 w 440"/>
                <a:gd name="T61" fmla="*/ 238 h 300"/>
                <a:gd name="T62" fmla="*/ 356 w 440"/>
                <a:gd name="T63" fmla="*/ 224 h 300"/>
                <a:gd name="T64" fmla="*/ 398 w 440"/>
                <a:gd name="T65" fmla="*/ 210 h 300"/>
                <a:gd name="T66" fmla="*/ 440 w 440"/>
                <a:gd name="T67" fmla="*/ 192 h 300"/>
                <a:gd name="T68" fmla="*/ 440 w 440"/>
                <a:gd name="T69" fmla="*/ 166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40" h="300">
                  <a:moveTo>
                    <a:pt x="440" y="166"/>
                  </a:moveTo>
                  <a:lnTo>
                    <a:pt x="440" y="166"/>
                  </a:lnTo>
                  <a:lnTo>
                    <a:pt x="402" y="186"/>
                  </a:lnTo>
                  <a:lnTo>
                    <a:pt x="364" y="202"/>
                  </a:lnTo>
                  <a:lnTo>
                    <a:pt x="364" y="0"/>
                  </a:lnTo>
                  <a:lnTo>
                    <a:pt x="330" y="0"/>
                  </a:lnTo>
                  <a:lnTo>
                    <a:pt x="330" y="216"/>
                  </a:lnTo>
                  <a:lnTo>
                    <a:pt x="330" y="216"/>
                  </a:lnTo>
                  <a:lnTo>
                    <a:pt x="318" y="220"/>
                  </a:lnTo>
                  <a:lnTo>
                    <a:pt x="318" y="10"/>
                  </a:lnTo>
                  <a:lnTo>
                    <a:pt x="326" y="0"/>
                  </a:lnTo>
                  <a:lnTo>
                    <a:pt x="126" y="0"/>
                  </a:lnTo>
                  <a:lnTo>
                    <a:pt x="126" y="272"/>
                  </a:lnTo>
                  <a:lnTo>
                    <a:pt x="126" y="272"/>
                  </a:lnTo>
                  <a:lnTo>
                    <a:pt x="112" y="274"/>
                  </a:lnTo>
                  <a:lnTo>
                    <a:pt x="112" y="10"/>
                  </a:lnTo>
                  <a:lnTo>
                    <a:pt x="120" y="0"/>
                  </a:lnTo>
                  <a:lnTo>
                    <a:pt x="76" y="0"/>
                  </a:lnTo>
                  <a:lnTo>
                    <a:pt x="76" y="282"/>
                  </a:lnTo>
                  <a:lnTo>
                    <a:pt x="76" y="282"/>
                  </a:lnTo>
                  <a:lnTo>
                    <a:pt x="56" y="284"/>
                  </a:lnTo>
                  <a:lnTo>
                    <a:pt x="56" y="284"/>
                  </a:lnTo>
                  <a:lnTo>
                    <a:pt x="0" y="292"/>
                  </a:lnTo>
                  <a:lnTo>
                    <a:pt x="0" y="300"/>
                  </a:lnTo>
                  <a:lnTo>
                    <a:pt x="0" y="300"/>
                  </a:lnTo>
                  <a:lnTo>
                    <a:pt x="38" y="296"/>
                  </a:lnTo>
                  <a:lnTo>
                    <a:pt x="80" y="292"/>
                  </a:lnTo>
                  <a:lnTo>
                    <a:pt x="136" y="282"/>
                  </a:lnTo>
                  <a:lnTo>
                    <a:pt x="202" y="268"/>
                  </a:lnTo>
                  <a:lnTo>
                    <a:pt x="276" y="250"/>
                  </a:lnTo>
                  <a:lnTo>
                    <a:pt x="314" y="238"/>
                  </a:lnTo>
                  <a:lnTo>
                    <a:pt x="356" y="224"/>
                  </a:lnTo>
                  <a:lnTo>
                    <a:pt x="398" y="210"/>
                  </a:lnTo>
                  <a:lnTo>
                    <a:pt x="440" y="192"/>
                  </a:lnTo>
                  <a:lnTo>
                    <a:pt x="440" y="1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10"/>
            <p:cNvSpPr>
              <a:spLocks/>
            </p:cNvSpPr>
            <p:nvPr/>
          </p:nvSpPr>
          <p:spPr bwMode="auto">
            <a:xfrm>
              <a:off x="1929" y="2073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0 h 94"/>
                <a:gd name="T12" fmla="*/ 12 w 66"/>
                <a:gd name="T13" fmla="*/ 50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0"/>
                  </a:lnTo>
                  <a:lnTo>
                    <a:pt x="12" y="50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11"/>
            <p:cNvSpPr>
              <a:spLocks/>
            </p:cNvSpPr>
            <p:nvPr/>
          </p:nvSpPr>
          <p:spPr bwMode="auto">
            <a:xfrm>
              <a:off x="1849" y="2073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0 h 94"/>
                <a:gd name="T12" fmla="*/ 12 w 66"/>
                <a:gd name="T13" fmla="*/ 50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0"/>
                  </a:lnTo>
                  <a:lnTo>
                    <a:pt x="12" y="50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12"/>
            <p:cNvSpPr>
              <a:spLocks/>
            </p:cNvSpPr>
            <p:nvPr/>
          </p:nvSpPr>
          <p:spPr bwMode="auto">
            <a:xfrm>
              <a:off x="1929" y="2179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2 h 94"/>
                <a:gd name="T12" fmla="*/ 12 w 66"/>
                <a:gd name="T13" fmla="*/ 52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2"/>
                  </a:lnTo>
                  <a:lnTo>
                    <a:pt x="12" y="52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13"/>
            <p:cNvSpPr>
              <a:spLocks/>
            </p:cNvSpPr>
            <p:nvPr/>
          </p:nvSpPr>
          <p:spPr bwMode="auto">
            <a:xfrm>
              <a:off x="1849" y="2179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2 h 94"/>
                <a:gd name="T12" fmla="*/ 12 w 66"/>
                <a:gd name="T13" fmla="*/ 52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2"/>
                  </a:lnTo>
                  <a:lnTo>
                    <a:pt x="12" y="52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14"/>
            <p:cNvSpPr>
              <a:spLocks/>
            </p:cNvSpPr>
            <p:nvPr/>
          </p:nvSpPr>
          <p:spPr bwMode="auto">
            <a:xfrm>
              <a:off x="1743" y="2369"/>
              <a:ext cx="144" cy="100"/>
            </a:xfrm>
            <a:custGeom>
              <a:avLst/>
              <a:gdLst>
                <a:gd name="T0" fmla="*/ 144 w 144"/>
                <a:gd name="T1" fmla="*/ 0 h 100"/>
                <a:gd name="T2" fmla="*/ 108 w 144"/>
                <a:gd name="T3" fmla="*/ 0 h 100"/>
                <a:gd name="T4" fmla="*/ 112 w 144"/>
                <a:gd name="T5" fmla="*/ 6 h 100"/>
                <a:gd name="T6" fmla="*/ 112 w 144"/>
                <a:gd name="T7" fmla="*/ 6 h 100"/>
                <a:gd name="T8" fmla="*/ 112 w 144"/>
                <a:gd name="T9" fmla="*/ 54 h 100"/>
                <a:gd name="T10" fmla="*/ 34 w 144"/>
                <a:gd name="T11" fmla="*/ 0 h 100"/>
                <a:gd name="T12" fmla="*/ 0 w 144"/>
                <a:gd name="T13" fmla="*/ 0 h 100"/>
                <a:gd name="T14" fmla="*/ 4 w 144"/>
                <a:gd name="T15" fmla="*/ 6 h 100"/>
                <a:gd name="T16" fmla="*/ 4 w 144"/>
                <a:gd name="T17" fmla="*/ 92 h 100"/>
                <a:gd name="T18" fmla="*/ 0 w 144"/>
                <a:gd name="T19" fmla="*/ 100 h 100"/>
                <a:gd name="T20" fmla="*/ 38 w 144"/>
                <a:gd name="T21" fmla="*/ 100 h 100"/>
                <a:gd name="T22" fmla="*/ 34 w 144"/>
                <a:gd name="T23" fmla="*/ 92 h 100"/>
                <a:gd name="T24" fmla="*/ 34 w 144"/>
                <a:gd name="T25" fmla="*/ 30 h 100"/>
                <a:gd name="T26" fmla="*/ 112 w 144"/>
                <a:gd name="T27" fmla="*/ 84 h 100"/>
                <a:gd name="T28" fmla="*/ 112 w 144"/>
                <a:gd name="T29" fmla="*/ 92 h 100"/>
                <a:gd name="T30" fmla="*/ 108 w 144"/>
                <a:gd name="T31" fmla="*/ 100 h 100"/>
                <a:gd name="T32" fmla="*/ 144 w 144"/>
                <a:gd name="T33" fmla="*/ 100 h 100"/>
                <a:gd name="T34" fmla="*/ 140 w 144"/>
                <a:gd name="T35" fmla="*/ 92 h 100"/>
                <a:gd name="T36" fmla="*/ 140 w 144"/>
                <a:gd name="T37" fmla="*/ 8 h 100"/>
                <a:gd name="T38" fmla="*/ 144 w 144"/>
                <a:gd name="T3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44" h="100">
                  <a:moveTo>
                    <a:pt x="144" y="0"/>
                  </a:moveTo>
                  <a:lnTo>
                    <a:pt x="108" y="0"/>
                  </a:lnTo>
                  <a:lnTo>
                    <a:pt x="112" y="6"/>
                  </a:lnTo>
                  <a:lnTo>
                    <a:pt x="112" y="6"/>
                  </a:lnTo>
                  <a:lnTo>
                    <a:pt x="112" y="54"/>
                  </a:lnTo>
                  <a:lnTo>
                    <a:pt x="34" y="0"/>
                  </a:lnTo>
                  <a:lnTo>
                    <a:pt x="0" y="0"/>
                  </a:lnTo>
                  <a:lnTo>
                    <a:pt x="4" y="6"/>
                  </a:lnTo>
                  <a:lnTo>
                    <a:pt x="4" y="92"/>
                  </a:lnTo>
                  <a:lnTo>
                    <a:pt x="0" y="100"/>
                  </a:lnTo>
                  <a:lnTo>
                    <a:pt x="38" y="100"/>
                  </a:lnTo>
                  <a:lnTo>
                    <a:pt x="34" y="92"/>
                  </a:lnTo>
                  <a:lnTo>
                    <a:pt x="34" y="30"/>
                  </a:lnTo>
                  <a:lnTo>
                    <a:pt x="112" y="84"/>
                  </a:lnTo>
                  <a:lnTo>
                    <a:pt x="112" y="92"/>
                  </a:lnTo>
                  <a:lnTo>
                    <a:pt x="108" y="100"/>
                  </a:lnTo>
                  <a:lnTo>
                    <a:pt x="144" y="100"/>
                  </a:lnTo>
                  <a:lnTo>
                    <a:pt x="140" y="92"/>
                  </a:lnTo>
                  <a:lnTo>
                    <a:pt x="140" y="8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15"/>
            <p:cNvSpPr>
              <a:spLocks/>
            </p:cNvSpPr>
            <p:nvPr/>
          </p:nvSpPr>
          <p:spPr bwMode="auto">
            <a:xfrm>
              <a:off x="1911" y="2369"/>
              <a:ext cx="36" cy="100"/>
            </a:xfrm>
            <a:custGeom>
              <a:avLst/>
              <a:gdLst>
                <a:gd name="T0" fmla="*/ 36 w 36"/>
                <a:gd name="T1" fmla="*/ 0 h 100"/>
                <a:gd name="T2" fmla="*/ 0 w 36"/>
                <a:gd name="T3" fmla="*/ 0 h 100"/>
                <a:gd name="T4" fmla="*/ 4 w 36"/>
                <a:gd name="T5" fmla="*/ 6 h 100"/>
                <a:gd name="T6" fmla="*/ 4 w 36"/>
                <a:gd name="T7" fmla="*/ 6 h 100"/>
                <a:gd name="T8" fmla="*/ 4 w 36"/>
                <a:gd name="T9" fmla="*/ 92 h 100"/>
                <a:gd name="T10" fmla="*/ 2 w 36"/>
                <a:gd name="T11" fmla="*/ 100 h 100"/>
                <a:gd name="T12" fmla="*/ 36 w 36"/>
                <a:gd name="T13" fmla="*/ 100 h 100"/>
                <a:gd name="T14" fmla="*/ 32 w 36"/>
                <a:gd name="T15" fmla="*/ 92 h 100"/>
                <a:gd name="T16" fmla="*/ 32 w 36"/>
                <a:gd name="T17" fmla="*/ 8 h 100"/>
                <a:gd name="T18" fmla="*/ 36 w 36"/>
                <a:gd name="T1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100">
                  <a:moveTo>
                    <a:pt x="36" y="0"/>
                  </a:moveTo>
                  <a:lnTo>
                    <a:pt x="0" y="0"/>
                  </a:lnTo>
                  <a:lnTo>
                    <a:pt x="4" y="6"/>
                  </a:lnTo>
                  <a:lnTo>
                    <a:pt x="4" y="6"/>
                  </a:lnTo>
                  <a:lnTo>
                    <a:pt x="4" y="92"/>
                  </a:lnTo>
                  <a:lnTo>
                    <a:pt x="2" y="100"/>
                  </a:lnTo>
                  <a:lnTo>
                    <a:pt x="36" y="100"/>
                  </a:lnTo>
                  <a:lnTo>
                    <a:pt x="32" y="92"/>
                  </a:lnTo>
                  <a:lnTo>
                    <a:pt x="32" y="8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16"/>
            <p:cNvSpPr>
              <a:spLocks/>
            </p:cNvSpPr>
            <p:nvPr/>
          </p:nvSpPr>
          <p:spPr bwMode="auto">
            <a:xfrm>
              <a:off x="1973" y="2369"/>
              <a:ext cx="126" cy="100"/>
            </a:xfrm>
            <a:custGeom>
              <a:avLst/>
              <a:gdLst>
                <a:gd name="T0" fmla="*/ 126 w 126"/>
                <a:gd name="T1" fmla="*/ 0 h 100"/>
                <a:gd name="T2" fmla="*/ 90 w 126"/>
                <a:gd name="T3" fmla="*/ 0 h 100"/>
                <a:gd name="T4" fmla="*/ 92 w 126"/>
                <a:gd name="T5" fmla="*/ 8 h 100"/>
                <a:gd name="T6" fmla="*/ 92 w 126"/>
                <a:gd name="T7" fmla="*/ 76 h 100"/>
                <a:gd name="T8" fmla="*/ 32 w 126"/>
                <a:gd name="T9" fmla="*/ 76 h 100"/>
                <a:gd name="T10" fmla="*/ 32 w 126"/>
                <a:gd name="T11" fmla="*/ 8 h 100"/>
                <a:gd name="T12" fmla="*/ 36 w 126"/>
                <a:gd name="T13" fmla="*/ 0 h 100"/>
                <a:gd name="T14" fmla="*/ 0 w 126"/>
                <a:gd name="T15" fmla="*/ 0 h 100"/>
                <a:gd name="T16" fmla="*/ 2 w 126"/>
                <a:gd name="T17" fmla="*/ 6 h 100"/>
                <a:gd name="T18" fmla="*/ 2 w 126"/>
                <a:gd name="T19" fmla="*/ 82 h 100"/>
                <a:gd name="T20" fmla="*/ 26 w 126"/>
                <a:gd name="T21" fmla="*/ 100 h 100"/>
                <a:gd name="T22" fmla="*/ 98 w 126"/>
                <a:gd name="T23" fmla="*/ 100 h 100"/>
                <a:gd name="T24" fmla="*/ 122 w 126"/>
                <a:gd name="T25" fmla="*/ 82 h 100"/>
                <a:gd name="T26" fmla="*/ 122 w 126"/>
                <a:gd name="T27" fmla="*/ 6 h 100"/>
                <a:gd name="T28" fmla="*/ 126 w 126"/>
                <a:gd name="T2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6" h="100">
                  <a:moveTo>
                    <a:pt x="126" y="0"/>
                  </a:moveTo>
                  <a:lnTo>
                    <a:pt x="90" y="0"/>
                  </a:lnTo>
                  <a:lnTo>
                    <a:pt x="92" y="8"/>
                  </a:lnTo>
                  <a:lnTo>
                    <a:pt x="92" y="76"/>
                  </a:lnTo>
                  <a:lnTo>
                    <a:pt x="32" y="76"/>
                  </a:lnTo>
                  <a:lnTo>
                    <a:pt x="32" y="8"/>
                  </a:lnTo>
                  <a:lnTo>
                    <a:pt x="36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82"/>
                  </a:lnTo>
                  <a:lnTo>
                    <a:pt x="26" y="100"/>
                  </a:lnTo>
                  <a:lnTo>
                    <a:pt x="98" y="100"/>
                  </a:lnTo>
                  <a:lnTo>
                    <a:pt x="122" y="82"/>
                  </a:lnTo>
                  <a:lnTo>
                    <a:pt x="122" y="6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17"/>
            <p:cNvSpPr>
              <a:spLocks/>
            </p:cNvSpPr>
            <p:nvPr/>
          </p:nvSpPr>
          <p:spPr bwMode="auto">
            <a:xfrm>
              <a:off x="2347" y="1961"/>
              <a:ext cx="192" cy="194"/>
            </a:xfrm>
            <a:custGeom>
              <a:avLst/>
              <a:gdLst>
                <a:gd name="T0" fmla="*/ 146 w 192"/>
                <a:gd name="T1" fmla="*/ 194 h 194"/>
                <a:gd name="T2" fmla="*/ 40 w 192"/>
                <a:gd name="T3" fmla="*/ 50 h 194"/>
                <a:gd name="T4" fmla="*/ 40 w 192"/>
                <a:gd name="T5" fmla="*/ 154 h 194"/>
                <a:gd name="T6" fmla="*/ 40 w 192"/>
                <a:gd name="T7" fmla="*/ 154 h 194"/>
                <a:gd name="T8" fmla="*/ 40 w 192"/>
                <a:gd name="T9" fmla="*/ 168 h 194"/>
                <a:gd name="T10" fmla="*/ 42 w 192"/>
                <a:gd name="T11" fmla="*/ 174 h 194"/>
                <a:gd name="T12" fmla="*/ 42 w 192"/>
                <a:gd name="T13" fmla="*/ 174 h 194"/>
                <a:gd name="T14" fmla="*/ 48 w 192"/>
                <a:gd name="T15" fmla="*/ 178 h 194"/>
                <a:gd name="T16" fmla="*/ 58 w 192"/>
                <a:gd name="T17" fmla="*/ 180 h 194"/>
                <a:gd name="T18" fmla="*/ 60 w 192"/>
                <a:gd name="T19" fmla="*/ 180 h 194"/>
                <a:gd name="T20" fmla="*/ 60 w 192"/>
                <a:gd name="T21" fmla="*/ 192 h 194"/>
                <a:gd name="T22" fmla="*/ 0 w 192"/>
                <a:gd name="T23" fmla="*/ 192 h 194"/>
                <a:gd name="T24" fmla="*/ 0 w 192"/>
                <a:gd name="T25" fmla="*/ 180 h 194"/>
                <a:gd name="T26" fmla="*/ 2 w 192"/>
                <a:gd name="T27" fmla="*/ 180 h 194"/>
                <a:gd name="T28" fmla="*/ 2 w 192"/>
                <a:gd name="T29" fmla="*/ 180 h 194"/>
                <a:gd name="T30" fmla="*/ 14 w 192"/>
                <a:gd name="T31" fmla="*/ 178 h 194"/>
                <a:gd name="T32" fmla="*/ 18 w 192"/>
                <a:gd name="T33" fmla="*/ 174 h 194"/>
                <a:gd name="T34" fmla="*/ 18 w 192"/>
                <a:gd name="T35" fmla="*/ 174 h 194"/>
                <a:gd name="T36" fmla="*/ 20 w 192"/>
                <a:gd name="T37" fmla="*/ 168 h 194"/>
                <a:gd name="T38" fmla="*/ 20 w 192"/>
                <a:gd name="T39" fmla="*/ 154 h 194"/>
                <a:gd name="T40" fmla="*/ 20 w 192"/>
                <a:gd name="T41" fmla="*/ 38 h 194"/>
                <a:gd name="T42" fmla="*/ 20 w 192"/>
                <a:gd name="T43" fmla="*/ 38 h 194"/>
                <a:gd name="T44" fmla="*/ 20 w 192"/>
                <a:gd name="T45" fmla="*/ 24 h 194"/>
                <a:gd name="T46" fmla="*/ 18 w 192"/>
                <a:gd name="T47" fmla="*/ 16 h 194"/>
                <a:gd name="T48" fmla="*/ 18 w 192"/>
                <a:gd name="T49" fmla="*/ 16 h 194"/>
                <a:gd name="T50" fmla="*/ 14 w 192"/>
                <a:gd name="T51" fmla="*/ 14 h 194"/>
                <a:gd name="T52" fmla="*/ 2 w 192"/>
                <a:gd name="T53" fmla="*/ 12 h 194"/>
                <a:gd name="T54" fmla="*/ 0 w 192"/>
                <a:gd name="T55" fmla="*/ 12 h 194"/>
                <a:gd name="T56" fmla="*/ 0 w 192"/>
                <a:gd name="T57" fmla="*/ 0 h 194"/>
                <a:gd name="T58" fmla="*/ 48 w 192"/>
                <a:gd name="T59" fmla="*/ 0 h 194"/>
                <a:gd name="T60" fmla="*/ 154 w 192"/>
                <a:gd name="T61" fmla="*/ 144 h 194"/>
                <a:gd name="T62" fmla="*/ 154 w 192"/>
                <a:gd name="T63" fmla="*/ 38 h 194"/>
                <a:gd name="T64" fmla="*/ 154 w 192"/>
                <a:gd name="T65" fmla="*/ 38 h 194"/>
                <a:gd name="T66" fmla="*/ 152 w 192"/>
                <a:gd name="T67" fmla="*/ 24 h 194"/>
                <a:gd name="T68" fmla="*/ 150 w 192"/>
                <a:gd name="T69" fmla="*/ 16 h 194"/>
                <a:gd name="T70" fmla="*/ 150 w 192"/>
                <a:gd name="T71" fmla="*/ 16 h 194"/>
                <a:gd name="T72" fmla="*/ 146 w 192"/>
                <a:gd name="T73" fmla="*/ 14 h 194"/>
                <a:gd name="T74" fmla="*/ 134 w 192"/>
                <a:gd name="T75" fmla="*/ 12 h 194"/>
                <a:gd name="T76" fmla="*/ 132 w 192"/>
                <a:gd name="T77" fmla="*/ 12 h 194"/>
                <a:gd name="T78" fmla="*/ 132 w 192"/>
                <a:gd name="T79" fmla="*/ 0 h 194"/>
                <a:gd name="T80" fmla="*/ 192 w 192"/>
                <a:gd name="T81" fmla="*/ 0 h 194"/>
                <a:gd name="T82" fmla="*/ 192 w 192"/>
                <a:gd name="T83" fmla="*/ 12 h 194"/>
                <a:gd name="T84" fmla="*/ 190 w 192"/>
                <a:gd name="T85" fmla="*/ 12 h 194"/>
                <a:gd name="T86" fmla="*/ 190 w 192"/>
                <a:gd name="T87" fmla="*/ 12 h 194"/>
                <a:gd name="T88" fmla="*/ 180 w 192"/>
                <a:gd name="T89" fmla="*/ 14 h 194"/>
                <a:gd name="T90" fmla="*/ 174 w 192"/>
                <a:gd name="T91" fmla="*/ 16 h 194"/>
                <a:gd name="T92" fmla="*/ 174 w 192"/>
                <a:gd name="T93" fmla="*/ 16 h 194"/>
                <a:gd name="T94" fmla="*/ 172 w 192"/>
                <a:gd name="T95" fmla="*/ 24 h 194"/>
                <a:gd name="T96" fmla="*/ 172 w 192"/>
                <a:gd name="T97" fmla="*/ 38 h 194"/>
                <a:gd name="T98" fmla="*/ 172 w 192"/>
                <a:gd name="T99" fmla="*/ 194 h 194"/>
                <a:gd name="T100" fmla="*/ 146 w 192"/>
                <a:gd name="T101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92" h="194">
                  <a:moveTo>
                    <a:pt x="146" y="194"/>
                  </a:moveTo>
                  <a:lnTo>
                    <a:pt x="40" y="50"/>
                  </a:lnTo>
                  <a:lnTo>
                    <a:pt x="40" y="154"/>
                  </a:lnTo>
                  <a:lnTo>
                    <a:pt x="40" y="154"/>
                  </a:lnTo>
                  <a:lnTo>
                    <a:pt x="40" y="168"/>
                  </a:lnTo>
                  <a:lnTo>
                    <a:pt x="42" y="174"/>
                  </a:lnTo>
                  <a:lnTo>
                    <a:pt x="42" y="174"/>
                  </a:lnTo>
                  <a:lnTo>
                    <a:pt x="48" y="178"/>
                  </a:lnTo>
                  <a:lnTo>
                    <a:pt x="58" y="180"/>
                  </a:lnTo>
                  <a:lnTo>
                    <a:pt x="60" y="180"/>
                  </a:lnTo>
                  <a:lnTo>
                    <a:pt x="60" y="192"/>
                  </a:lnTo>
                  <a:lnTo>
                    <a:pt x="0" y="192"/>
                  </a:lnTo>
                  <a:lnTo>
                    <a:pt x="0" y="180"/>
                  </a:lnTo>
                  <a:lnTo>
                    <a:pt x="2" y="180"/>
                  </a:lnTo>
                  <a:lnTo>
                    <a:pt x="2" y="180"/>
                  </a:lnTo>
                  <a:lnTo>
                    <a:pt x="14" y="178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20" y="168"/>
                  </a:lnTo>
                  <a:lnTo>
                    <a:pt x="20" y="154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48" y="0"/>
                  </a:lnTo>
                  <a:lnTo>
                    <a:pt x="154" y="144"/>
                  </a:lnTo>
                  <a:lnTo>
                    <a:pt x="154" y="38"/>
                  </a:lnTo>
                  <a:lnTo>
                    <a:pt x="154" y="38"/>
                  </a:lnTo>
                  <a:lnTo>
                    <a:pt x="152" y="24"/>
                  </a:lnTo>
                  <a:lnTo>
                    <a:pt x="150" y="16"/>
                  </a:lnTo>
                  <a:lnTo>
                    <a:pt x="150" y="16"/>
                  </a:lnTo>
                  <a:lnTo>
                    <a:pt x="146" y="14"/>
                  </a:lnTo>
                  <a:lnTo>
                    <a:pt x="134" y="12"/>
                  </a:lnTo>
                  <a:lnTo>
                    <a:pt x="132" y="12"/>
                  </a:lnTo>
                  <a:lnTo>
                    <a:pt x="132" y="0"/>
                  </a:lnTo>
                  <a:lnTo>
                    <a:pt x="192" y="0"/>
                  </a:lnTo>
                  <a:lnTo>
                    <a:pt x="192" y="12"/>
                  </a:lnTo>
                  <a:lnTo>
                    <a:pt x="190" y="12"/>
                  </a:lnTo>
                  <a:lnTo>
                    <a:pt x="190" y="12"/>
                  </a:lnTo>
                  <a:lnTo>
                    <a:pt x="180" y="14"/>
                  </a:lnTo>
                  <a:lnTo>
                    <a:pt x="174" y="16"/>
                  </a:lnTo>
                  <a:lnTo>
                    <a:pt x="174" y="16"/>
                  </a:lnTo>
                  <a:lnTo>
                    <a:pt x="172" y="24"/>
                  </a:lnTo>
                  <a:lnTo>
                    <a:pt x="172" y="38"/>
                  </a:lnTo>
                  <a:lnTo>
                    <a:pt x="172" y="194"/>
                  </a:lnTo>
                  <a:lnTo>
                    <a:pt x="146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18"/>
            <p:cNvSpPr>
              <a:spLocks noEditPoints="1"/>
            </p:cNvSpPr>
            <p:nvPr/>
          </p:nvSpPr>
          <p:spPr bwMode="auto">
            <a:xfrm>
              <a:off x="2545" y="2007"/>
              <a:ext cx="146" cy="148"/>
            </a:xfrm>
            <a:custGeom>
              <a:avLst/>
              <a:gdLst>
                <a:gd name="T0" fmla="*/ 74 w 146"/>
                <a:gd name="T1" fmla="*/ 148 h 148"/>
                <a:gd name="T2" fmla="*/ 42 w 146"/>
                <a:gd name="T3" fmla="*/ 144 h 148"/>
                <a:gd name="T4" fmla="*/ 20 w 146"/>
                <a:gd name="T5" fmla="*/ 128 h 148"/>
                <a:gd name="T6" fmla="*/ 10 w 146"/>
                <a:gd name="T7" fmla="*/ 118 h 148"/>
                <a:gd name="T8" fmla="*/ 0 w 146"/>
                <a:gd name="T9" fmla="*/ 90 h 148"/>
                <a:gd name="T10" fmla="*/ 0 w 146"/>
                <a:gd name="T11" fmla="*/ 74 h 148"/>
                <a:gd name="T12" fmla="*/ 4 w 146"/>
                <a:gd name="T13" fmla="*/ 44 h 148"/>
                <a:gd name="T14" fmla="*/ 20 w 146"/>
                <a:gd name="T15" fmla="*/ 20 h 148"/>
                <a:gd name="T16" fmla="*/ 30 w 146"/>
                <a:gd name="T17" fmla="*/ 12 h 148"/>
                <a:gd name="T18" fmla="*/ 58 w 146"/>
                <a:gd name="T19" fmla="*/ 2 h 148"/>
                <a:gd name="T20" fmla="*/ 74 w 146"/>
                <a:gd name="T21" fmla="*/ 0 h 148"/>
                <a:gd name="T22" fmla="*/ 104 w 146"/>
                <a:gd name="T23" fmla="*/ 6 h 148"/>
                <a:gd name="T24" fmla="*/ 128 w 146"/>
                <a:gd name="T25" fmla="*/ 20 h 148"/>
                <a:gd name="T26" fmla="*/ 136 w 146"/>
                <a:gd name="T27" fmla="*/ 32 h 148"/>
                <a:gd name="T28" fmla="*/ 146 w 146"/>
                <a:gd name="T29" fmla="*/ 58 h 148"/>
                <a:gd name="T30" fmla="*/ 146 w 146"/>
                <a:gd name="T31" fmla="*/ 74 h 148"/>
                <a:gd name="T32" fmla="*/ 142 w 146"/>
                <a:gd name="T33" fmla="*/ 106 h 148"/>
                <a:gd name="T34" fmla="*/ 128 w 146"/>
                <a:gd name="T35" fmla="*/ 128 h 148"/>
                <a:gd name="T36" fmla="*/ 116 w 146"/>
                <a:gd name="T37" fmla="*/ 138 h 148"/>
                <a:gd name="T38" fmla="*/ 90 w 146"/>
                <a:gd name="T39" fmla="*/ 148 h 148"/>
                <a:gd name="T40" fmla="*/ 74 w 146"/>
                <a:gd name="T41" fmla="*/ 148 h 148"/>
                <a:gd name="T42" fmla="*/ 74 w 146"/>
                <a:gd name="T43" fmla="*/ 134 h 148"/>
                <a:gd name="T44" fmla="*/ 88 w 146"/>
                <a:gd name="T45" fmla="*/ 132 h 148"/>
                <a:gd name="T46" fmla="*/ 96 w 146"/>
                <a:gd name="T47" fmla="*/ 120 h 148"/>
                <a:gd name="T48" fmla="*/ 100 w 146"/>
                <a:gd name="T49" fmla="*/ 112 h 148"/>
                <a:gd name="T50" fmla="*/ 104 w 146"/>
                <a:gd name="T51" fmla="*/ 74 h 148"/>
                <a:gd name="T52" fmla="*/ 102 w 146"/>
                <a:gd name="T53" fmla="*/ 48 h 148"/>
                <a:gd name="T54" fmla="*/ 96 w 146"/>
                <a:gd name="T55" fmla="*/ 30 h 148"/>
                <a:gd name="T56" fmla="*/ 92 w 146"/>
                <a:gd name="T57" fmla="*/ 22 h 148"/>
                <a:gd name="T58" fmla="*/ 80 w 146"/>
                <a:gd name="T59" fmla="*/ 14 h 148"/>
                <a:gd name="T60" fmla="*/ 74 w 146"/>
                <a:gd name="T61" fmla="*/ 14 h 148"/>
                <a:gd name="T62" fmla="*/ 60 w 146"/>
                <a:gd name="T63" fmla="*/ 18 h 148"/>
                <a:gd name="T64" fmla="*/ 50 w 146"/>
                <a:gd name="T65" fmla="*/ 30 h 148"/>
                <a:gd name="T66" fmla="*/ 46 w 146"/>
                <a:gd name="T67" fmla="*/ 38 h 148"/>
                <a:gd name="T68" fmla="*/ 42 w 146"/>
                <a:gd name="T69" fmla="*/ 74 h 148"/>
                <a:gd name="T70" fmla="*/ 44 w 146"/>
                <a:gd name="T71" fmla="*/ 100 h 148"/>
                <a:gd name="T72" fmla="*/ 50 w 146"/>
                <a:gd name="T73" fmla="*/ 120 h 148"/>
                <a:gd name="T74" fmla="*/ 54 w 146"/>
                <a:gd name="T75" fmla="*/ 126 h 148"/>
                <a:gd name="T76" fmla="*/ 66 w 146"/>
                <a:gd name="T77" fmla="*/ 134 h 148"/>
                <a:gd name="T78" fmla="*/ 74 w 146"/>
                <a:gd name="T7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46" h="148">
                  <a:moveTo>
                    <a:pt x="74" y="148"/>
                  </a:moveTo>
                  <a:lnTo>
                    <a:pt x="74" y="148"/>
                  </a:lnTo>
                  <a:lnTo>
                    <a:pt x="58" y="148"/>
                  </a:lnTo>
                  <a:lnTo>
                    <a:pt x="42" y="144"/>
                  </a:lnTo>
                  <a:lnTo>
                    <a:pt x="30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0" y="118"/>
                  </a:lnTo>
                  <a:lnTo>
                    <a:pt x="4" y="106"/>
                  </a:lnTo>
                  <a:lnTo>
                    <a:pt x="0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2" y="6"/>
                  </a:lnTo>
                  <a:lnTo>
                    <a:pt x="58" y="2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2"/>
                  </a:lnTo>
                  <a:lnTo>
                    <a:pt x="104" y="6"/>
                  </a:lnTo>
                  <a:lnTo>
                    <a:pt x="116" y="12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36" y="32"/>
                  </a:lnTo>
                  <a:lnTo>
                    <a:pt x="142" y="44"/>
                  </a:lnTo>
                  <a:lnTo>
                    <a:pt x="146" y="58"/>
                  </a:lnTo>
                  <a:lnTo>
                    <a:pt x="146" y="74"/>
                  </a:lnTo>
                  <a:lnTo>
                    <a:pt x="146" y="74"/>
                  </a:lnTo>
                  <a:lnTo>
                    <a:pt x="146" y="90"/>
                  </a:lnTo>
                  <a:lnTo>
                    <a:pt x="142" y="106"/>
                  </a:lnTo>
                  <a:lnTo>
                    <a:pt x="136" y="118"/>
                  </a:lnTo>
                  <a:lnTo>
                    <a:pt x="128" y="128"/>
                  </a:lnTo>
                  <a:lnTo>
                    <a:pt x="128" y="128"/>
                  </a:lnTo>
                  <a:lnTo>
                    <a:pt x="116" y="138"/>
                  </a:lnTo>
                  <a:lnTo>
                    <a:pt x="104" y="144"/>
                  </a:lnTo>
                  <a:lnTo>
                    <a:pt x="90" y="148"/>
                  </a:lnTo>
                  <a:lnTo>
                    <a:pt x="74" y="148"/>
                  </a:lnTo>
                  <a:lnTo>
                    <a:pt x="74" y="148"/>
                  </a:lnTo>
                  <a:close/>
                  <a:moveTo>
                    <a:pt x="74" y="134"/>
                  </a:moveTo>
                  <a:lnTo>
                    <a:pt x="74" y="134"/>
                  </a:lnTo>
                  <a:lnTo>
                    <a:pt x="80" y="134"/>
                  </a:lnTo>
                  <a:lnTo>
                    <a:pt x="88" y="132"/>
                  </a:lnTo>
                  <a:lnTo>
                    <a:pt x="92" y="126"/>
                  </a:lnTo>
                  <a:lnTo>
                    <a:pt x="96" y="120"/>
                  </a:lnTo>
                  <a:lnTo>
                    <a:pt x="96" y="120"/>
                  </a:lnTo>
                  <a:lnTo>
                    <a:pt x="100" y="112"/>
                  </a:lnTo>
                  <a:lnTo>
                    <a:pt x="102" y="100"/>
                  </a:lnTo>
                  <a:lnTo>
                    <a:pt x="104" y="74"/>
                  </a:lnTo>
                  <a:lnTo>
                    <a:pt x="104" y="74"/>
                  </a:lnTo>
                  <a:lnTo>
                    <a:pt x="102" y="48"/>
                  </a:lnTo>
                  <a:lnTo>
                    <a:pt x="100" y="38"/>
                  </a:lnTo>
                  <a:lnTo>
                    <a:pt x="96" y="30"/>
                  </a:lnTo>
                  <a:lnTo>
                    <a:pt x="96" y="30"/>
                  </a:lnTo>
                  <a:lnTo>
                    <a:pt x="92" y="22"/>
                  </a:lnTo>
                  <a:lnTo>
                    <a:pt x="88" y="18"/>
                  </a:lnTo>
                  <a:lnTo>
                    <a:pt x="80" y="14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66" y="14"/>
                  </a:lnTo>
                  <a:lnTo>
                    <a:pt x="60" y="18"/>
                  </a:lnTo>
                  <a:lnTo>
                    <a:pt x="54" y="22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46" y="38"/>
                  </a:lnTo>
                  <a:lnTo>
                    <a:pt x="44" y="48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4" y="100"/>
                  </a:lnTo>
                  <a:lnTo>
                    <a:pt x="46" y="112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54" y="126"/>
                  </a:lnTo>
                  <a:lnTo>
                    <a:pt x="60" y="132"/>
                  </a:lnTo>
                  <a:lnTo>
                    <a:pt x="66" y="134"/>
                  </a:lnTo>
                  <a:lnTo>
                    <a:pt x="74" y="134"/>
                  </a:lnTo>
                  <a:lnTo>
                    <a:pt x="74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19"/>
            <p:cNvSpPr>
              <a:spLocks/>
            </p:cNvSpPr>
            <p:nvPr/>
          </p:nvSpPr>
          <p:spPr bwMode="auto">
            <a:xfrm>
              <a:off x="2699" y="2007"/>
              <a:ext cx="110" cy="146"/>
            </a:xfrm>
            <a:custGeom>
              <a:avLst/>
              <a:gdLst>
                <a:gd name="T0" fmla="*/ 58 w 110"/>
                <a:gd name="T1" fmla="*/ 44 h 146"/>
                <a:gd name="T2" fmla="*/ 58 w 110"/>
                <a:gd name="T3" fmla="*/ 108 h 146"/>
                <a:gd name="T4" fmla="*/ 58 w 110"/>
                <a:gd name="T5" fmla="*/ 108 h 146"/>
                <a:gd name="T6" fmla="*/ 58 w 110"/>
                <a:gd name="T7" fmla="*/ 122 h 146"/>
                <a:gd name="T8" fmla="*/ 62 w 110"/>
                <a:gd name="T9" fmla="*/ 128 h 146"/>
                <a:gd name="T10" fmla="*/ 62 w 110"/>
                <a:gd name="T11" fmla="*/ 128 h 146"/>
                <a:gd name="T12" fmla="*/ 68 w 110"/>
                <a:gd name="T13" fmla="*/ 132 h 146"/>
                <a:gd name="T14" fmla="*/ 80 w 110"/>
                <a:gd name="T15" fmla="*/ 134 h 146"/>
                <a:gd name="T16" fmla="*/ 82 w 110"/>
                <a:gd name="T17" fmla="*/ 134 h 146"/>
                <a:gd name="T18" fmla="*/ 82 w 110"/>
                <a:gd name="T19" fmla="*/ 146 h 146"/>
                <a:gd name="T20" fmla="*/ 0 w 110"/>
                <a:gd name="T21" fmla="*/ 146 h 146"/>
                <a:gd name="T22" fmla="*/ 0 w 110"/>
                <a:gd name="T23" fmla="*/ 134 h 146"/>
                <a:gd name="T24" fmla="*/ 2 w 110"/>
                <a:gd name="T25" fmla="*/ 134 h 146"/>
                <a:gd name="T26" fmla="*/ 2 w 110"/>
                <a:gd name="T27" fmla="*/ 134 h 146"/>
                <a:gd name="T28" fmla="*/ 12 w 110"/>
                <a:gd name="T29" fmla="*/ 132 h 146"/>
                <a:gd name="T30" fmla="*/ 18 w 110"/>
                <a:gd name="T31" fmla="*/ 128 h 146"/>
                <a:gd name="T32" fmla="*/ 18 w 110"/>
                <a:gd name="T33" fmla="*/ 128 h 146"/>
                <a:gd name="T34" fmla="*/ 20 w 110"/>
                <a:gd name="T35" fmla="*/ 122 h 146"/>
                <a:gd name="T36" fmla="*/ 20 w 110"/>
                <a:gd name="T37" fmla="*/ 108 h 146"/>
                <a:gd name="T38" fmla="*/ 20 w 110"/>
                <a:gd name="T39" fmla="*/ 42 h 146"/>
                <a:gd name="T40" fmla="*/ 20 w 110"/>
                <a:gd name="T41" fmla="*/ 42 h 146"/>
                <a:gd name="T42" fmla="*/ 20 w 110"/>
                <a:gd name="T43" fmla="*/ 28 h 146"/>
                <a:gd name="T44" fmla="*/ 18 w 110"/>
                <a:gd name="T45" fmla="*/ 20 h 146"/>
                <a:gd name="T46" fmla="*/ 18 w 110"/>
                <a:gd name="T47" fmla="*/ 20 h 146"/>
                <a:gd name="T48" fmla="*/ 12 w 110"/>
                <a:gd name="T49" fmla="*/ 18 h 146"/>
                <a:gd name="T50" fmla="*/ 2 w 110"/>
                <a:gd name="T51" fmla="*/ 16 h 146"/>
                <a:gd name="T52" fmla="*/ 0 w 110"/>
                <a:gd name="T53" fmla="*/ 16 h 146"/>
                <a:gd name="T54" fmla="*/ 0 w 110"/>
                <a:gd name="T55" fmla="*/ 4 h 146"/>
                <a:gd name="T56" fmla="*/ 58 w 110"/>
                <a:gd name="T57" fmla="*/ 4 h 146"/>
                <a:gd name="T58" fmla="*/ 58 w 110"/>
                <a:gd name="T59" fmla="*/ 30 h 146"/>
                <a:gd name="T60" fmla="*/ 58 w 110"/>
                <a:gd name="T61" fmla="*/ 30 h 146"/>
                <a:gd name="T62" fmla="*/ 68 w 110"/>
                <a:gd name="T63" fmla="*/ 18 h 146"/>
                <a:gd name="T64" fmla="*/ 78 w 110"/>
                <a:gd name="T65" fmla="*/ 8 h 146"/>
                <a:gd name="T66" fmla="*/ 90 w 110"/>
                <a:gd name="T67" fmla="*/ 2 h 146"/>
                <a:gd name="T68" fmla="*/ 104 w 110"/>
                <a:gd name="T69" fmla="*/ 0 h 146"/>
                <a:gd name="T70" fmla="*/ 104 w 110"/>
                <a:gd name="T71" fmla="*/ 0 h 146"/>
                <a:gd name="T72" fmla="*/ 110 w 110"/>
                <a:gd name="T73" fmla="*/ 2 h 146"/>
                <a:gd name="T74" fmla="*/ 110 w 110"/>
                <a:gd name="T75" fmla="*/ 46 h 146"/>
                <a:gd name="T76" fmla="*/ 94 w 110"/>
                <a:gd name="T77" fmla="*/ 46 h 146"/>
                <a:gd name="T78" fmla="*/ 94 w 110"/>
                <a:gd name="T79" fmla="*/ 44 h 146"/>
                <a:gd name="T80" fmla="*/ 94 w 110"/>
                <a:gd name="T81" fmla="*/ 44 h 146"/>
                <a:gd name="T82" fmla="*/ 92 w 110"/>
                <a:gd name="T83" fmla="*/ 28 h 146"/>
                <a:gd name="T84" fmla="*/ 92 w 110"/>
                <a:gd name="T85" fmla="*/ 28 h 146"/>
                <a:gd name="T86" fmla="*/ 90 w 110"/>
                <a:gd name="T87" fmla="*/ 26 h 146"/>
                <a:gd name="T88" fmla="*/ 84 w 110"/>
                <a:gd name="T89" fmla="*/ 26 h 146"/>
                <a:gd name="T90" fmla="*/ 84 w 110"/>
                <a:gd name="T91" fmla="*/ 26 h 146"/>
                <a:gd name="T92" fmla="*/ 78 w 110"/>
                <a:gd name="T93" fmla="*/ 28 h 146"/>
                <a:gd name="T94" fmla="*/ 70 w 110"/>
                <a:gd name="T95" fmla="*/ 30 h 146"/>
                <a:gd name="T96" fmla="*/ 64 w 110"/>
                <a:gd name="T97" fmla="*/ 36 h 146"/>
                <a:gd name="T98" fmla="*/ 58 w 110"/>
                <a:gd name="T99" fmla="*/ 44 h 146"/>
                <a:gd name="T100" fmla="*/ 58 w 110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0" h="146">
                  <a:moveTo>
                    <a:pt x="58" y="44"/>
                  </a:moveTo>
                  <a:lnTo>
                    <a:pt x="58" y="108"/>
                  </a:lnTo>
                  <a:lnTo>
                    <a:pt x="58" y="108"/>
                  </a:lnTo>
                  <a:lnTo>
                    <a:pt x="58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2" y="134"/>
                  </a:lnTo>
                  <a:lnTo>
                    <a:pt x="82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68" y="18"/>
                  </a:lnTo>
                  <a:lnTo>
                    <a:pt x="78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0" y="2"/>
                  </a:lnTo>
                  <a:lnTo>
                    <a:pt x="110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4" y="26"/>
                  </a:lnTo>
                  <a:lnTo>
                    <a:pt x="84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58" y="44"/>
                  </a:lnTo>
                  <a:lnTo>
                    <a:pt x="5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20"/>
            <p:cNvSpPr>
              <a:spLocks/>
            </p:cNvSpPr>
            <p:nvPr/>
          </p:nvSpPr>
          <p:spPr bwMode="auto">
            <a:xfrm>
              <a:off x="2829" y="1981"/>
              <a:ext cx="88" cy="174"/>
            </a:xfrm>
            <a:custGeom>
              <a:avLst/>
              <a:gdLst>
                <a:gd name="T0" fmla="*/ 88 w 88"/>
                <a:gd name="T1" fmla="*/ 170 h 174"/>
                <a:gd name="T2" fmla="*/ 88 w 88"/>
                <a:gd name="T3" fmla="*/ 170 h 174"/>
                <a:gd name="T4" fmla="*/ 78 w 88"/>
                <a:gd name="T5" fmla="*/ 174 h 174"/>
                <a:gd name="T6" fmla="*/ 66 w 88"/>
                <a:gd name="T7" fmla="*/ 174 h 174"/>
                <a:gd name="T8" fmla="*/ 66 w 88"/>
                <a:gd name="T9" fmla="*/ 174 h 174"/>
                <a:gd name="T10" fmla="*/ 54 w 88"/>
                <a:gd name="T11" fmla="*/ 174 h 174"/>
                <a:gd name="T12" fmla="*/ 44 w 88"/>
                <a:gd name="T13" fmla="*/ 172 h 174"/>
                <a:gd name="T14" fmla="*/ 36 w 88"/>
                <a:gd name="T15" fmla="*/ 168 h 174"/>
                <a:gd name="T16" fmla="*/ 30 w 88"/>
                <a:gd name="T17" fmla="*/ 162 h 174"/>
                <a:gd name="T18" fmla="*/ 30 w 88"/>
                <a:gd name="T19" fmla="*/ 162 h 174"/>
                <a:gd name="T20" fmla="*/ 24 w 88"/>
                <a:gd name="T21" fmla="*/ 156 h 174"/>
                <a:gd name="T22" fmla="*/ 20 w 88"/>
                <a:gd name="T23" fmla="*/ 148 h 174"/>
                <a:gd name="T24" fmla="*/ 18 w 88"/>
                <a:gd name="T25" fmla="*/ 138 h 174"/>
                <a:gd name="T26" fmla="*/ 18 w 88"/>
                <a:gd name="T27" fmla="*/ 128 h 174"/>
                <a:gd name="T28" fmla="*/ 18 w 88"/>
                <a:gd name="T29" fmla="*/ 42 h 174"/>
                <a:gd name="T30" fmla="*/ 0 w 88"/>
                <a:gd name="T31" fmla="*/ 42 h 174"/>
                <a:gd name="T32" fmla="*/ 0 w 88"/>
                <a:gd name="T33" fmla="*/ 30 h 174"/>
                <a:gd name="T34" fmla="*/ 18 w 88"/>
                <a:gd name="T35" fmla="*/ 30 h 174"/>
                <a:gd name="T36" fmla="*/ 18 w 88"/>
                <a:gd name="T37" fmla="*/ 6 h 174"/>
                <a:gd name="T38" fmla="*/ 56 w 88"/>
                <a:gd name="T39" fmla="*/ 0 h 174"/>
                <a:gd name="T40" fmla="*/ 56 w 88"/>
                <a:gd name="T41" fmla="*/ 30 h 174"/>
                <a:gd name="T42" fmla="*/ 88 w 88"/>
                <a:gd name="T43" fmla="*/ 30 h 174"/>
                <a:gd name="T44" fmla="*/ 88 w 88"/>
                <a:gd name="T45" fmla="*/ 42 h 174"/>
                <a:gd name="T46" fmla="*/ 56 w 88"/>
                <a:gd name="T47" fmla="*/ 42 h 174"/>
                <a:gd name="T48" fmla="*/ 56 w 88"/>
                <a:gd name="T49" fmla="*/ 128 h 174"/>
                <a:gd name="T50" fmla="*/ 56 w 88"/>
                <a:gd name="T51" fmla="*/ 128 h 174"/>
                <a:gd name="T52" fmla="*/ 56 w 88"/>
                <a:gd name="T53" fmla="*/ 144 h 174"/>
                <a:gd name="T54" fmla="*/ 60 w 88"/>
                <a:gd name="T55" fmla="*/ 154 h 174"/>
                <a:gd name="T56" fmla="*/ 60 w 88"/>
                <a:gd name="T57" fmla="*/ 154 h 174"/>
                <a:gd name="T58" fmla="*/ 62 w 88"/>
                <a:gd name="T59" fmla="*/ 156 h 174"/>
                <a:gd name="T60" fmla="*/ 66 w 88"/>
                <a:gd name="T61" fmla="*/ 158 h 174"/>
                <a:gd name="T62" fmla="*/ 76 w 88"/>
                <a:gd name="T63" fmla="*/ 160 h 174"/>
                <a:gd name="T64" fmla="*/ 76 w 88"/>
                <a:gd name="T65" fmla="*/ 160 h 174"/>
                <a:gd name="T66" fmla="*/ 82 w 88"/>
                <a:gd name="T67" fmla="*/ 158 h 174"/>
                <a:gd name="T68" fmla="*/ 88 w 88"/>
                <a:gd name="T69" fmla="*/ 156 h 174"/>
                <a:gd name="T70" fmla="*/ 88 w 88"/>
                <a:gd name="T71" fmla="*/ 17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8" h="174">
                  <a:moveTo>
                    <a:pt x="88" y="170"/>
                  </a:moveTo>
                  <a:lnTo>
                    <a:pt x="88" y="170"/>
                  </a:lnTo>
                  <a:lnTo>
                    <a:pt x="78" y="174"/>
                  </a:lnTo>
                  <a:lnTo>
                    <a:pt x="66" y="174"/>
                  </a:lnTo>
                  <a:lnTo>
                    <a:pt x="66" y="174"/>
                  </a:lnTo>
                  <a:lnTo>
                    <a:pt x="54" y="174"/>
                  </a:lnTo>
                  <a:lnTo>
                    <a:pt x="44" y="172"/>
                  </a:lnTo>
                  <a:lnTo>
                    <a:pt x="36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24" y="156"/>
                  </a:lnTo>
                  <a:lnTo>
                    <a:pt x="20" y="148"/>
                  </a:lnTo>
                  <a:lnTo>
                    <a:pt x="18" y="138"/>
                  </a:lnTo>
                  <a:lnTo>
                    <a:pt x="18" y="128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18" y="6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88" y="30"/>
                  </a:lnTo>
                  <a:lnTo>
                    <a:pt x="88" y="42"/>
                  </a:lnTo>
                  <a:lnTo>
                    <a:pt x="56" y="42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56" y="144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56"/>
                  </a:lnTo>
                  <a:lnTo>
                    <a:pt x="66" y="158"/>
                  </a:lnTo>
                  <a:lnTo>
                    <a:pt x="76" y="160"/>
                  </a:lnTo>
                  <a:lnTo>
                    <a:pt x="76" y="160"/>
                  </a:lnTo>
                  <a:lnTo>
                    <a:pt x="82" y="158"/>
                  </a:lnTo>
                  <a:lnTo>
                    <a:pt x="88" y="156"/>
                  </a:lnTo>
                  <a:lnTo>
                    <a:pt x="88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21"/>
            <p:cNvSpPr>
              <a:spLocks/>
            </p:cNvSpPr>
            <p:nvPr/>
          </p:nvSpPr>
          <p:spPr bwMode="auto">
            <a:xfrm>
              <a:off x="2933" y="1949"/>
              <a:ext cx="170" cy="204"/>
            </a:xfrm>
            <a:custGeom>
              <a:avLst/>
              <a:gdLst>
                <a:gd name="T0" fmla="*/ 60 w 170"/>
                <a:gd name="T1" fmla="*/ 88 h 204"/>
                <a:gd name="T2" fmla="*/ 80 w 170"/>
                <a:gd name="T3" fmla="*/ 66 h 204"/>
                <a:gd name="T4" fmla="*/ 94 w 170"/>
                <a:gd name="T5" fmla="*/ 60 h 204"/>
                <a:gd name="T6" fmla="*/ 108 w 170"/>
                <a:gd name="T7" fmla="*/ 58 h 204"/>
                <a:gd name="T8" fmla="*/ 126 w 170"/>
                <a:gd name="T9" fmla="*/ 62 h 204"/>
                <a:gd name="T10" fmla="*/ 138 w 170"/>
                <a:gd name="T11" fmla="*/ 70 h 204"/>
                <a:gd name="T12" fmla="*/ 142 w 170"/>
                <a:gd name="T13" fmla="*/ 76 h 204"/>
                <a:gd name="T14" fmla="*/ 148 w 170"/>
                <a:gd name="T15" fmla="*/ 94 h 204"/>
                <a:gd name="T16" fmla="*/ 148 w 170"/>
                <a:gd name="T17" fmla="*/ 166 h 204"/>
                <a:gd name="T18" fmla="*/ 150 w 170"/>
                <a:gd name="T19" fmla="*/ 180 h 204"/>
                <a:gd name="T20" fmla="*/ 152 w 170"/>
                <a:gd name="T21" fmla="*/ 186 h 204"/>
                <a:gd name="T22" fmla="*/ 168 w 170"/>
                <a:gd name="T23" fmla="*/ 192 h 204"/>
                <a:gd name="T24" fmla="*/ 170 w 170"/>
                <a:gd name="T25" fmla="*/ 204 h 204"/>
                <a:gd name="T26" fmla="*/ 90 w 170"/>
                <a:gd name="T27" fmla="*/ 192 h 204"/>
                <a:gd name="T28" fmla="*/ 92 w 170"/>
                <a:gd name="T29" fmla="*/ 192 h 204"/>
                <a:gd name="T30" fmla="*/ 108 w 170"/>
                <a:gd name="T31" fmla="*/ 186 h 204"/>
                <a:gd name="T32" fmla="*/ 110 w 170"/>
                <a:gd name="T33" fmla="*/ 180 h 204"/>
                <a:gd name="T34" fmla="*/ 110 w 170"/>
                <a:gd name="T35" fmla="*/ 108 h 204"/>
                <a:gd name="T36" fmla="*/ 110 w 170"/>
                <a:gd name="T37" fmla="*/ 94 h 204"/>
                <a:gd name="T38" fmla="*/ 108 w 170"/>
                <a:gd name="T39" fmla="*/ 86 h 204"/>
                <a:gd name="T40" fmla="*/ 94 w 170"/>
                <a:gd name="T41" fmla="*/ 82 h 204"/>
                <a:gd name="T42" fmla="*/ 84 w 170"/>
                <a:gd name="T43" fmla="*/ 82 h 204"/>
                <a:gd name="T44" fmla="*/ 76 w 170"/>
                <a:gd name="T45" fmla="*/ 86 h 204"/>
                <a:gd name="T46" fmla="*/ 60 w 170"/>
                <a:gd name="T47" fmla="*/ 102 h 204"/>
                <a:gd name="T48" fmla="*/ 60 w 170"/>
                <a:gd name="T49" fmla="*/ 166 h 204"/>
                <a:gd name="T50" fmla="*/ 62 w 170"/>
                <a:gd name="T51" fmla="*/ 186 h 204"/>
                <a:gd name="T52" fmla="*/ 68 w 170"/>
                <a:gd name="T53" fmla="*/ 190 h 204"/>
                <a:gd name="T54" fmla="*/ 80 w 170"/>
                <a:gd name="T55" fmla="*/ 192 h 204"/>
                <a:gd name="T56" fmla="*/ 0 w 170"/>
                <a:gd name="T57" fmla="*/ 204 h 204"/>
                <a:gd name="T58" fmla="*/ 4 w 170"/>
                <a:gd name="T59" fmla="*/ 192 h 204"/>
                <a:gd name="T60" fmla="*/ 14 w 170"/>
                <a:gd name="T61" fmla="*/ 190 h 204"/>
                <a:gd name="T62" fmla="*/ 18 w 170"/>
                <a:gd name="T63" fmla="*/ 186 h 204"/>
                <a:gd name="T64" fmla="*/ 22 w 170"/>
                <a:gd name="T65" fmla="*/ 166 h 204"/>
                <a:gd name="T66" fmla="*/ 22 w 170"/>
                <a:gd name="T67" fmla="*/ 36 h 204"/>
                <a:gd name="T68" fmla="*/ 18 w 170"/>
                <a:gd name="T69" fmla="*/ 16 h 204"/>
                <a:gd name="T70" fmla="*/ 14 w 170"/>
                <a:gd name="T71" fmla="*/ 14 h 204"/>
                <a:gd name="T72" fmla="*/ 0 w 170"/>
                <a:gd name="T73" fmla="*/ 12 h 204"/>
                <a:gd name="T74" fmla="*/ 60 w 170"/>
                <a:gd name="T75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204">
                  <a:moveTo>
                    <a:pt x="60" y="88"/>
                  </a:moveTo>
                  <a:lnTo>
                    <a:pt x="60" y="88"/>
                  </a:lnTo>
                  <a:lnTo>
                    <a:pt x="70" y="76"/>
                  </a:lnTo>
                  <a:lnTo>
                    <a:pt x="80" y="66"/>
                  </a:lnTo>
                  <a:lnTo>
                    <a:pt x="80" y="66"/>
                  </a:lnTo>
                  <a:lnTo>
                    <a:pt x="94" y="60"/>
                  </a:lnTo>
                  <a:lnTo>
                    <a:pt x="108" y="58"/>
                  </a:lnTo>
                  <a:lnTo>
                    <a:pt x="108" y="58"/>
                  </a:lnTo>
                  <a:lnTo>
                    <a:pt x="118" y="60"/>
                  </a:lnTo>
                  <a:lnTo>
                    <a:pt x="126" y="62"/>
                  </a:lnTo>
                  <a:lnTo>
                    <a:pt x="132" y="66"/>
                  </a:lnTo>
                  <a:lnTo>
                    <a:pt x="138" y="70"/>
                  </a:lnTo>
                  <a:lnTo>
                    <a:pt x="138" y="70"/>
                  </a:lnTo>
                  <a:lnTo>
                    <a:pt x="142" y="76"/>
                  </a:lnTo>
                  <a:lnTo>
                    <a:pt x="146" y="84"/>
                  </a:lnTo>
                  <a:lnTo>
                    <a:pt x="148" y="94"/>
                  </a:lnTo>
                  <a:lnTo>
                    <a:pt x="148" y="104"/>
                  </a:lnTo>
                  <a:lnTo>
                    <a:pt x="148" y="166"/>
                  </a:lnTo>
                  <a:lnTo>
                    <a:pt x="148" y="166"/>
                  </a:lnTo>
                  <a:lnTo>
                    <a:pt x="150" y="180"/>
                  </a:lnTo>
                  <a:lnTo>
                    <a:pt x="152" y="186"/>
                  </a:lnTo>
                  <a:lnTo>
                    <a:pt x="152" y="186"/>
                  </a:lnTo>
                  <a:lnTo>
                    <a:pt x="156" y="190"/>
                  </a:lnTo>
                  <a:lnTo>
                    <a:pt x="168" y="192"/>
                  </a:lnTo>
                  <a:lnTo>
                    <a:pt x="170" y="192"/>
                  </a:lnTo>
                  <a:lnTo>
                    <a:pt x="170" y="204"/>
                  </a:lnTo>
                  <a:lnTo>
                    <a:pt x="90" y="204"/>
                  </a:lnTo>
                  <a:lnTo>
                    <a:pt x="90" y="192"/>
                  </a:lnTo>
                  <a:lnTo>
                    <a:pt x="92" y="192"/>
                  </a:lnTo>
                  <a:lnTo>
                    <a:pt x="92" y="192"/>
                  </a:lnTo>
                  <a:lnTo>
                    <a:pt x="102" y="190"/>
                  </a:lnTo>
                  <a:lnTo>
                    <a:pt x="108" y="186"/>
                  </a:lnTo>
                  <a:lnTo>
                    <a:pt x="108" y="186"/>
                  </a:lnTo>
                  <a:lnTo>
                    <a:pt x="110" y="180"/>
                  </a:lnTo>
                  <a:lnTo>
                    <a:pt x="110" y="166"/>
                  </a:lnTo>
                  <a:lnTo>
                    <a:pt x="110" y="108"/>
                  </a:lnTo>
                  <a:lnTo>
                    <a:pt x="110" y="108"/>
                  </a:lnTo>
                  <a:lnTo>
                    <a:pt x="110" y="94"/>
                  </a:lnTo>
                  <a:lnTo>
                    <a:pt x="108" y="86"/>
                  </a:lnTo>
                  <a:lnTo>
                    <a:pt x="108" y="86"/>
                  </a:lnTo>
                  <a:lnTo>
                    <a:pt x="102" y="82"/>
                  </a:lnTo>
                  <a:lnTo>
                    <a:pt x="94" y="82"/>
                  </a:lnTo>
                  <a:lnTo>
                    <a:pt x="94" y="82"/>
                  </a:lnTo>
                  <a:lnTo>
                    <a:pt x="84" y="82"/>
                  </a:lnTo>
                  <a:lnTo>
                    <a:pt x="76" y="86"/>
                  </a:lnTo>
                  <a:lnTo>
                    <a:pt x="76" y="86"/>
                  </a:lnTo>
                  <a:lnTo>
                    <a:pt x="68" y="94"/>
                  </a:lnTo>
                  <a:lnTo>
                    <a:pt x="60" y="102"/>
                  </a:ln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36"/>
                  </a:lnTo>
                  <a:lnTo>
                    <a:pt x="22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0" y="0"/>
                  </a:lnTo>
                  <a:lnTo>
                    <a:pt x="6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22"/>
            <p:cNvSpPr>
              <a:spLocks noEditPoints="1"/>
            </p:cNvSpPr>
            <p:nvPr/>
          </p:nvSpPr>
          <p:spPr bwMode="auto">
            <a:xfrm>
              <a:off x="3111" y="2007"/>
              <a:ext cx="128" cy="148"/>
            </a:xfrm>
            <a:custGeom>
              <a:avLst/>
              <a:gdLst>
                <a:gd name="T0" fmla="*/ 128 w 128"/>
                <a:gd name="T1" fmla="*/ 140 h 148"/>
                <a:gd name="T2" fmla="*/ 78 w 128"/>
                <a:gd name="T3" fmla="*/ 148 h 148"/>
                <a:gd name="T4" fmla="*/ 62 w 128"/>
                <a:gd name="T5" fmla="*/ 148 h 148"/>
                <a:gd name="T6" fmla="*/ 32 w 128"/>
                <a:gd name="T7" fmla="*/ 138 h 148"/>
                <a:gd name="T8" fmla="*/ 20 w 128"/>
                <a:gd name="T9" fmla="*/ 128 h 148"/>
                <a:gd name="T10" fmla="*/ 6 w 128"/>
                <a:gd name="T11" fmla="*/ 104 h 148"/>
                <a:gd name="T12" fmla="*/ 0 w 128"/>
                <a:gd name="T13" fmla="*/ 72 h 148"/>
                <a:gd name="T14" fmla="*/ 2 w 128"/>
                <a:gd name="T15" fmla="*/ 58 h 148"/>
                <a:gd name="T16" fmla="*/ 10 w 128"/>
                <a:gd name="T17" fmla="*/ 32 h 148"/>
                <a:gd name="T18" fmla="*/ 18 w 128"/>
                <a:gd name="T19" fmla="*/ 20 h 148"/>
                <a:gd name="T20" fmla="*/ 40 w 128"/>
                <a:gd name="T21" fmla="*/ 6 h 148"/>
                <a:gd name="T22" fmla="*/ 68 w 128"/>
                <a:gd name="T23" fmla="*/ 0 h 148"/>
                <a:gd name="T24" fmla="*/ 82 w 128"/>
                <a:gd name="T25" fmla="*/ 2 h 148"/>
                <a:gd name="T26" fmla="*/ 104 w 128"/>
                <a:gd name="T27" fmla="*/ 10 h 148"/>
                <a:gd name="T28" fmla="*/ 120 w 128"/>
                <a:gd name="T29" fmla="*/ 28 h 148"/>
                <a:gd name="T30" fmla="*/ 126 w 128"/>
                <a:gd name="T31" fmla="*/ 56 h 148"/>
                <a:gd name="T32" fmla="*/ 128 w 128"/>
                <a:gd name="T33" fmla="*/ 76 h 148"/>
                <a:gd name="T34" fmla="*/ 40 w 128"/>
                <a:gd name="T35" fmla="*/ 76 h 148"/>
                <a:gd name="T36" fmla="*/ 42 w 128"/>
                <a:gd name="T37" fmla="*/ 100 h 148"/>
                <a:gd name="T38" fmla="*/ 52 w 128"/>
                <a:gd name="T39" fmla="*/ 116 h 148"/>
                <a:gd name="T40" fmla="*/ 58 w 128"/>
                <a:gd name="T41" fmla="*/ 122 h 148"/>
                <a:gd name="T42" fmla="*/ 78 w 128"/>
                <a:gd name="T43" fmla="*/ 128 h 148"/>
                <a:gd name="T44" fmla="*/ 90 w 128"/>
                <a:gd name="T45" fmla="*/ 130 h 148"/>
                <a:gd name="T46" fmla="*/ 128 w 128"/>
                <a:gd name="T47" fmla="*/ 120 h 148"/>
                <a:gd name="T48" fmla="*/ 40 w 128"/>
                <a:gd name="T49" fmla="*/ 64 h 148"/>
                <a:gd name="T50" fmla="*/ 90 w 128"/>
                <a:gd name="T51" fmla="*/ 60 h 148"/>
                <a:gd name="T52" fmla="*/ 88 w 128"/>
                <a:gd name="T53" fmla="*/ 38 h 148"/>
                <a:gd name="T54" fmla="*/ 84 w 128"/>
                <a:gd name="T55" fmla="*/ 22 h 148"/>
                <a:gd name="T56" fmla="*/ 78 w 128"/>
                <a:gd name="T57" fmla="*/ 16 h 148"/>
                <a:gd name="T58" fmla="*/ 66 w 128"/>
                <a:gd name="T59" fmla="*/ 12 h 148"/>
                <a:gd name="T60" fmla="*/ 60 w 128"/>
                <a:gd name="T61" fmla="*/ 14 h 148"/>
                <a:gd name="T62" fmla="*/ 50 w 128"/>
                <a:gd name="T63" fmla="*/ 20 h 148"/>
                <a:gd name="T64" fmla="*/ 46 w 128"/>
                <a:gd name="T65" fmla="*/ 26 h 148"/>
                <a:gd name="T66" fmla="*/ 42 w 128"/>
                <a:gd name="T67" fmla="*/ 42 h 148"/>
                <a:gd name="T68" fmla="*/ 40 w 128"/>
                <a:gd name="T69" fmla="*/ 6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148">
                  <a:moveTo>
                    <a:pt x="128" y="140"/>
                  </a:moveTo>
                  <a:lnTo>
                    <a:pt x="128" y="140"/>
                  </a:lnTo>
                  <a:lnTo>
                    <a:pt x="102" y="146"/>
                  </a:lnTo>
                  <a:lnTo>
                    <a:pt x="78" y="148"/>
                  </a:lnTo>
                  <a:lnTo>
                    <a:pt x="78" y="148"/>
                  </a:lnTo>
                  <a:lnTo>
                    <a:pt x="62" y="148"/>
                  </a:lnTo>
                  <a:lnTo>
                    <a:pt x="46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6" y="104"/>
                  </a:lnTo>
                  <a:lnTo>
                    <a:pt x="2" y="90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2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30" y="12"/>
                  </a:lnTo>
                  <a:lnTo>
                    <a:pt x="40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4"/>
                  </a:lnTo>
                  <a:lnTo>
                    <a:pt x="104" y="10"/>
                  </a:lnTo>
                  <a:lnTo>
                    <a:pt x="112" y="18"/>
                  </a:lnTo>
                  <a:lnTo>
                    <a:pt x="120" y="28"/>
                  </a:lnTo>
                  <a:lnTo>
                    <a:pt x="124" y="42"/>
                  </a:lnTo>
                  <a:lnTo>
                    <a:pt x="126" y="56"/>
                  </a:lnTo>
                  <a:lnTo>
                    <a:pt x="128" y="72"/>
                  </a:lnTo>
                  <a:lnTo>
                    <a:pt x="128" y="76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40" y="88"/>
                  </a:lnTo>
                  <a:lnTo>
                    <a:pt x="42" y="100"/>
                  </a:lnTo>
                  <a:lnTo>
                    <a:pt x="46" y="108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58" y="122"/>
                  </a:lnTo>
                  <a:lnTo>
                    <a:pt x="68" y="126"/>
                  </a:lnTo>
                  <a:lnTo>
                    <a:pt x="78" y="128"/>
                  </a:lnTo>
                  <a:lnTo>
                    <a:pt x="90" y="130"/>
                  </a:lnTo>
                  <a:lnTo>
                    <a:pt x="90" y="130"/>
                  </a:lnTo>
                  <a:lnTo>
                    <a:pt x="108" y="128"/>
                  </a:lnTo>
                  <a:lnTo>
                    <a:pt x="128" y="120"/>
                  </a:lnTo>
                  <a:lnTo>
                    <a:pt x="128" y="140"/>
                  </a:lnTo>
                  <a:close/>
                  <a:moveTo>
                    <a:pt x="40" y="64"/>
                  </a:moveTo>
                  <a:lnTo>
                    <a:pt x="90" y="64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88" y="38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2" y="18"/>
                  </a:lnTo>
                  <a:lnTo>
                    <a:pt x="78" y="16"/>
                  </a:lnTo>
                  <a:lnTo>
                    <a:pt x="72" y="14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0" y="14"/>
                  </a:lnTo>
                  <a:lnTo>
                    <a:pt x="56" y="16"/>
                  </a:lnTo>
                  <a:lnTo>
                    <a:pt x="50" y="20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4" y="32"/>
                  </a:lnTo>
                  <a:lnTo>
                    <a:pt x="42" y="42"/>
                  </a:lnTo>
                  <a:lnTo>
                    <a:pt x="40" y="64"/>
                  </a:lnTo>
                  <a:lnTo>
                    <a:pt x="4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23"/>
            <p:cNvSpPr>
              <a:spLocks/>
            </p:cNvSpPr>
            <p:nvPr/>
          </p:nvSpPr>
          <p:spPr bwMode="auto">
            <a:xfrm>
              <a:off x="3255" y="2007"/>
              <a:ext cx="112" cy="146"/>
            </a:xfrm>
            <a:custGeom>
              <a:avLst/>
              <a:gdLst>
                <a:gd name="T0" fmla="*/ 60 w 112"/>
                <a:gd name="T1" fmla="*/ 44 h 146"/>
                <a:gd name="T2" fmla="*/ 60 w 112"/>
                <a:gd name="T3" fmla="*/ 108 h 146"/>
                <a:gd name="T4" fmla="*/ 60 w 112"/>
                <a:gd name="T5" fmla="*/ 108 h 146"/>
                <a:gd name="T6" fmla="*/ 60 w 112"/>
                <a:gd name="T7" fmla="*/ 122 h 146"/>
                <a:gd name="T8" fmla="*/ 62 w 112"/>
                <a:gd name="T9" fmla="*/ 128 h 146"/>
                <a:gd name="T10" fmla="*/ 62 w 112"/>
                <a:gd name="T11" fmla="*/ 128 h 146"/>
                <a:gd name="T12" fmla="*/ 68 w 112"/>
                <a:gd name="T13" fmla="*/ 132 h 146"/>
                <a:gd name="T14" fmla="*/ 80 w 112"/>
                <a:gd name="T15" fmla="*/ 134 h 146"/>
                <a:gd name="T16" fmla="*/ 84 w 112"/>
                <a:gd name="T17" fmla="*/ 134 h 146"/>
                <a:gd name="T18" fmla="*/ 84 w 112"/>
                <a:gd name="T19" fmla="*/ 146 h 146"/>
                <a:gd name="T20" fmla="*/ 0 w 112"/>
                <a:gd name="T21" fmla="*/ 146 h 146"/>
                <a:gd name="T22" fmla="*/ 0 w 112"/>
                <a:gd name="T23" fmla="*/ 134 h 146"/>
                <a:gd name="T24" fmla="*/ 2 w 112"/>
                <a:gd name="T25" fmla="*/ 134 h 146"/>
                <a:gd name="T26" fmla="*/ 2 w 112"/>
                <a:gd name="T27" fmla="*/ 134 h 146"/>
                <a:gd name="T28" fmla="*/ 14 w 112"/>
                <a:gd name="T29" fmla="*/ 132 h 146"/>
                <a:gd name="T30" fmla="*/ 18 w 112"/>
                <a:gd name="T31" fmla="*/ 128 h 146"/>
                <a:gd name="T32" fmla="*/ 18 w 112"/>
                <a:gd name="T33" fmla="*/ 128 h 146"/>
                <a:gd name="T34" fmla="*/ 20 w 112"/>
                <a:gd name="T35" fmla="*/ 122 h 146"/>
                <a:gd name="T36" fmla="*/ 20 w 112"/>
                <a:gd name="T37" fmla="*/ 108 h 146"/>
                <a:gd name="T38" fmla="*/ 20 w 112"/>
                <a:gd name="T39" fmla="*/ 42 h 146"/>
                <a:gd name="T40" fmla="*/ 20 w 112"/>
                <a:gd name="T41" fmla="*/ 42 h 146"/>
                <a:gd name="T42" fmla="*/ 20 w 112"/>
                <a:gd name="T43" fmla="*/ 28 h 146"/>
                <a:gd name="T44" fmla="*/ 18 w 112"/>
                <a:gd name="T45" fmla="*/ 20 h 146"/>
                <a:gd name="T46" fmla="*/ 18 w 112"/>
                <a:gd name="T47" fmla="*/ 20 h 146"/>
                <a:gd name="T48" fmla="*/ 14 w 112"/>
                <a:gd name="T49" fmla="*/ 18 h 146"/>
                <a:gd name="T50" fmla="*/ 2 w 112"/>
                <a:gd name="T51" fmla="*/ 16 h 146"/>
                <a:gd name="T52" fmla="*/ 0 w 112"/>
                <a:gd name="T53" fmla="*/ 16 h 146"/>
                <a:gd name="T54" fmla="*/ 0 w 112"/>
                <a:gd name="T55" fmla="*/ 4 h 146"/>
                <a:gd name="T56" fmla="*/ 60 w 112"/>
                <a:gd name="T57" fmla="*/ 4 h 146"/>
                <a:gd name="T58" fmla="*/ 60 w 112"/>
                <a:gd name="T59" fmla="*/ 30 h 146"/>
                <a:gd name="T60" fmla="*/ 60 w 112"/>
                <a:gd name="T61" fmla="*/ 30 h 146"/>
                <a:gd name="T62" fmla="*/ 68 w 112"/>
                <a:gd name="T63" fmla="*/ 18 h 146"/>
                <a:gd name="T64" fmla="*/ 80 w 112"/>
                <a:gd name="T65" fmla="*/ 8 h 146"/>
                <a:gd name="T66" fmla="*/ 90 w 112"/>
                <a:gd name="T67" fmla="*/ 2 h 146"/>
                <a:gd name="T68" fmla="*/ 104 w 112"/>
                <a:gd name="T69" fmla="*/ 0 h 146"/>
                <a:gd name="T70" fmla="*/ 104 w 112"/>
                <a:gd name="T71" fmla="*/ 0 h 146"/>
                <a:gd name="T72" fmla="*/ 112 w 112"/>
                <a:gd name="T73" fmla="*/ 2 h 146"/>
                <a:gd name="T74" fmla="*/ 112 w 112"/>
                <a:gd name="T75" fmla="*/ 46 h 146"/>
                <a:gd name="T76" fmla="*/ 94 w 112"/>
                <a:gd name="T77" fmla="*/ 46 h 146"/>
                <a:gd name="T78" fmla="*/ 94 w 112"/>
                <a:gd name="T79" fmla="*/ 44 h 146"/>
                <a:gd name="T80" fmla="*/ 94 w 112"/>
                <a:gd name="T81" fmla="*/ 44 h 146"/>
                <a:gd name="T82" fmla="*/ 92 w 112"/>
                <a:gd name="T83" fmla="*/ 28 h 146"/>
                <a:gd name="T84" fmla="*/ 92 w 112"/>
                <a:gd name="T85" fmla="*/ 28 h 146"/>
                <a:gd name="T86" fmla="*/ 90 w 112"/>
                <a:gd name="T87" fmla="*/ 26 h 146"/>
                <a:gd name="T88" fmla="*/ 86 w 112"/>
                <a:gd name="T89" fmla="*/ 26 h 146"/>
                <a:gd name="T90" fmla="*/ 86 w 112"/>
                <a:gd name="T91" fmla="*/ 26 h 146"/>
                <a:gd name="T92" fmla="*/ 78 w 112"/>
                <a:gd name="T93" fmla="*/ 28 h 146"/>
                <a:gd name="T94" fmla="*/ 70 w 112"/>
                <a:gd name="T95" fmla="*/ 30 h 146"/>
                <a:gd name="T96" fmla="*/ 64 w 112"/>
                <a:gd name="T97" fmla="*/ 36 h 146"/>
                <a:gd name="T98" fmla="*/ 60 w 112"/>
                <a:gd name="T99" fmla="*/ 44 h 146"/>
                <a:gd name="T100" fmla="*/ 60 w 112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2" h="146">
                  <a:moveTo>
                    <a:pt x="60" y="44"/>
                  </a:move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4" y="134"/>
                  </a:lnTo>
                  <a:lnTo>
                    <a:pt x="84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2" y="2"/>
                  </a:lnTo>
                  <a:lnTo>
                    <a:pt x="112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6" y="26"/>
                  </a:lnTo>
                  <a:lnTo>
                    <a:pt x="86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60" y="44"/>
                  </a:lnTo>
                  <a:lnTo>
                    <a:pt x="60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24"/>
            <p:cNvSpPr>
              <a:spLocks/>
            </p:cNvSpPr>
            <p:nvPr/>
          </p:nvSpPr>
          <p:spPr bwMode="auto">
            <a:xfrm>
              <a:off x="3383" y="2007"/>
              <a:ext cx="168" cy="146"/>
            </a:xfrm>
            <a:custGeom>
              <a:avLst/>
              <a:gdLst>
                <a:gd name="T0" fmla="*/ 58 w 168"/>
                <a:gd name="T1" fmla="*/ 30 h 146"/>
                <a:gd name="T2" fmla="*/ 80 w 168"/>
                <a:gd name="T3" fmla="*/ 8 h 146"/>
                <a:gd name="T4" fmla="*/ 92 w 168"/>
                <a:gd name="T5" fmla="*/ 2 h 146"/>
                <a:gd name="T6" fmla="*/ 108 w 168"/>
                <a:gd name="T7" fmla="*/ 0 h 146"/>
                <a:gd name="T8" fmla="*/ 124 w 168"/>
                <a:gd name="T9" fmla="*/ 4 h 146"/>
                <a:gd name="T10" fmla="*/ 136 w 168"/>
                <a:gd name="T11" fmla="*/ 12 h 146"/>
                <a:gd name="T12" fmla="*/ 142 w 168"/>
                <a:gd name="T13" fmla="*/ 18 h 146"/>
                <a:gd name="T14" fmla="*/ 148 w 168"/>
                <a:gd name="T15" fmla="*/ 36 h 146"/>
                <a:gd name="T16" fmla="*/ 148 w 168"/>
                <a:gd name="T17" fmla="*/ 108 h 146"/>
                <a:gd name="T18" fmla="*/ 148 w 168"/>
                <a:gd name="T19" fmla="*/ 122 h 146"/>
                <a:gd name="T20" fmla="*/ 150 w 168"/>
                <a:gd name="T21" fmla="*/ 128 h 146"/>
                <a:gd name="T22" fmla="*/ 166 w 168"/>
                <a:gd name="T23" fmla="*/ 134 h 146"/>
                <a:gd name="T24" fmla="*/ 168 w 168"/>
                <a:gd name="T25" fmla="*/ 146 h 146"/>
                <a:gd name="T26" fmla="*/ 88 w 168"/>
                <a:gd name="T27" fmla="*/ 134 h 146"/>
                <a:gd name="T28" fmla="*/ 92 w 168"/>
                <a:gd name="T29" fmla="*/ 134 h 146"/>
                <a:gd name="T30" fmla="*/ 106 w 168"/>
                <a:gd name="T31" fmla="*/ 128 h 146"/>
                <a:gd name="T32" fmla="*/ 108 w 168"/>
                <a:gd name="T33" fmla="*/ 122 h 146"/>
                <a:gd name="T34" fmla="*/ 110 w 168"/>
                <a:gd name="T35" fmla="*/ 50 h 146"/>
                <a:gd name="T36" fmla="*/ 108 w 168"/>
                <a:gd name="T37" fmla="*/ 36 h 146"/>
                <a:gd name="T38" fmla="*/ 106 w 168"/>
                <a:gd name="T39" fmla="*/ 28 h 146"/>
                <a:gd name="T40" fmla="*/ 92 w 168"/>
                <a:gd name="T41" fmla="*/ 24 h 146"/>
                <a:gd name="T42" fmla="*/ 84 w 168"/>
                <a:gd name="T43" fmla="*/ 24 h 146"/>
                <a:gd name="T44" fmla="*/ 76 w 168"/>
                <a:gd name="T45" fmla="*/ 28 h 146"/>
                <a:gd name="T46" fmla="*/ 58 w 168"/>
                <a:gd name="T47" fmla="*/ 44 h 146"/>
                <a:gd name="T48" fmla="*/ 58 w 168"/>
                <a:gd name="T49" fmla="*/ 108 h 146"/>
                <a:gd name="T50" fmla="*/ 62 w 168"/>
                <a:gd name="T51" fmla="*/ 128 h 146"/>
                <a:gd name="T52" fmla="*/ 66 w 168"/>
                <a:gd name="T53" fmla="*/ 132 h 146"/>
                <a:gd name="T54" fmla="*/ 80 w 168"/>
                <a:gd name="T55" fmla="*/ 134 h 146"/>
                <a:gd name="T56" fmla="*/ 0 w 168"/>
                <a:gd name="T57" fmla="*/ 146 h 146"/>
                <a:gd name="T58" fmla="*/ 2 w 168"/>
                <a:gd name="T59" fmla="*/ 134 h 146"/>
                <a:gd name="T60" fmla="*/ 12 w 168"/>
                <a:gd name="T61" fmla="*/ 132 h 146"/>
                <a:gd name="T62" fmla="*/ 18 w 168"/>
                <a:gd name="T63" fmla="*/ 128 h 146"/>
                <a:gd name="T64" fmla="*/ 20 w 168"/>
                <a:gd name="T65" fmla="*/ 108 h 146"/>
                <a:gd name="T66" fmla="*/ 20 w 168"/>
                <a:gd name="T67" fmla="*/ 42 h 146"/>
                <a:gd name="T68" fmla="*/ 18 w 168"/>
                <a:gd name="T69" fmla="*/ 20 h 146"/>
                <a:gd name="T70" fmla="*/ 12 w 168"/>
                <a:gd name="T71" fmla="*/ 18 h 146"/>
                <a:gd name="T72" fmla="*/ 0 w 168"/>
                <a:gd name="T73" fmla="*/ 16 h 146"/>
                <a:gd name="T74" fmla="*/ 58 w 168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8" h="146">
                  <a:moveTo>
                    <a:pt x="58" y="30"/>
                  </a:moveTo>
                  <a:lnTo>
                    <a:pt x="58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2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8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48" y="122"/>
                  </a:lnTo>
                  <a:lnTo>
                    <a:pt x="150" y="128"/>
                  </a:lnTo>
                  <a:lnTo>
                    <a:pt x="150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68" y="134"/>
                  </a:lnTo>
                  <a:lnTo>
                    <a:pt x="168" y="146"/>
                  </a:lnTo>
                  <a:lnTo>
                    <a:pt x="88" y="146"/>
                  </a:lnTo>
                  <a:lnTo>
                    <a:pt x="88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6" y="128"/>
                  </a:lnTo>
                  <a:lnTo>
                    <a:pt x="106" y="128"/>
                  </a:lnTo>
                  <a:lnTo>
                    <a:pt x="108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08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0" y="24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6" y="36"/>
                  </a:lnTo>
                  <a:lnTo>
                    <a:pt x="58" y="44"/>
                  </a:lnTo>
                  <a:lnTo>
                    <a:pt x="58" y="108"/>
                  </a:lnTo>
                  <a:lnTo>
                    <a:pt x="58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6" y="132"/>
                  </a:lnTo>
                  <a:lnTo>
                    <a:pt x="76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25"/>
            <p:cNvSpPr>
              <a:spLocks/>
            </p:cNvSpPr>
            <p:nvPr/>
          </p:nvSpPr>
          <p:spPr bwMode="auto">
            <a:xfrm>
              <a:off x="3629" y="1961"/>
              <a:ext cx="82" cy="192"/>
            </a:xfrm>
            <a:custGeom>
              <a:avLst/>
              <a:gdLst>
                <a:gd name="T0" fmla="*/ 82 w 82"/>
                <a:gd name="T1" fmla="*/ 192 h 192"/>
                <a:gd name="T2" fmla="*/ 0 w 82"/>
                <a:gd name="T3" fmla="*/ 192 h 192"/>
                <a:gd name="T4" fmla="*/ 0 w 82"/>
                <a:gd name="T5" fmla="*/ 180 h 192"/>
                <a:gd name="T6" fmla="*/ 2 w 82"/>
                <a:gd name="T7" fmla="*/ 180 h 192"/>
                <a:gd name="T8" fmla="*/ 2 w 82"/>
                <a:gd name="T9" fmla="*/ 180 h 192"/>
                <a:gd name="T10" fmla="*/ 14 w 82"/>
                <a:gd name="T11" fmla="*/ 178 h 192"/>
                <a:gd name="T12" fmla="*/ 18 w 82"/>
                <a:gd name="T13" fmla="*/ 174 h 192"/>
                <a:gd name="T14" fmla="*/ 18 w 82"/>
                <a:gd name="T15" fmla="*/ 174 h 192"/>
                <a:gd name="T16" fmla="*/ 20 w 82"/>
                <a:gd name="T17" fmla="*/ 168 h 192"/>
                <a:gd name="T18" fmla="*/ 20 w 82"/>
                <a:gd name="T19" fmla="*/ 154 h 192"/>
                <a:gd name="T20" fmla="*/ 20 w 82"/>
                <a:gd name="T21" fmla="*/ 38 h 192"/>
                <a:gd name="T22" fmla="*/ 20 w 82"/>
                <a:gd name="T23" fmla="*/ 38 h 192"/>
                <a:gd name="T24" fmla="*/ 20 w 82"/>
                <a:gd name="T25" fmla="*/ 24 h 192"/>
                <a:gd name="T26" fmla="*/ 18 w 82"/>
                <a:gd name="T27" fmla="*/ 16 h 192"/>
                <a:gd name="T28" fmla="*/ 18 w 82"/>
                <a:gd name="T29" fmla="*/ 16 h 192"/>
                <a:gd name="T30" fmla="*/ 14 w 82"/>
                <a:gd name="T31" fmla="*/ 14 h 192"/>
                <a:gd name="T32" fmla="*/ 2 w 82"/>
                <a:gd name="T33" fmla="*/ 12 h 192"/>
                <a:gd name="T34" fmla="*/ 0 w 82"/>
                <a:gd name="T35" fmla="*/ 12 h 192"/>
                <a:gd name="T36" fmla="*/ 0 w 82"/>
                <a:gd name="T37" fmla="*/ 0 h 192"/>
                <a:gd name="T38" fmla="*/ 82 w 82"/>
                <a:gd name="T39" fmla="*/ 0 h 192"/>
                <a:gd name="T40" fmla="*/ 82 w 82"/>
                <a:gd name="T41" fmla="*/ 12 h 192"/>
                <a:gd name="T42" fmla="*/ 80 w 82"/>
                <a:gd name="T43" fmla="*/ 12 h 192"/>
                <a:gd name="T44" fmla="*/ 80 w 82"/>
                <a:gd name="T45" fmla="*/ 12 h 192"/>
                <a:gd name="T46" fmla="*/ 68 w 82"/>
                <a:gd name="T47" fmla="*/ 14 h 192"/>
                <a:gd name="T48" fmla="*/ 64 w 82"/>
                <a:gd name="T49" fmla="*/ 16 h 192"/>
                <a:gd name="T50" fmla="*/ 64 w 82"/>
                <a:gd name="T51" fmla="*/ 16 h 192"/>
                <a:gd name="T52" fmla="*/ 62 w 82"/>
                <a:gd name="T53" fmla="*/ 24 h 192"/>
                <a:gd name="T54" fmla="*/ 60 w 82"/>
                <a:gd name="T55" fmla="*/ 38 h 192"/>
                <a:gd name="T56" fmla="*/ 60 w 82"/>
                <a:gd name="T57" fmla="*/ 154 h 192"/>
                <a:gd name="T58" fmla="*/ 60 w 82"/>
                <a:gd name="T59" fmla="*/ 154 h 192"/>
                <a:gd name="T60" fmla="*/ 62 w 82"/>
                <a:gd name="T61" fmla="*/ 168 h 192"/>
                <a:gd name="T62" fmla="*/ 64 w 82"/>
                <a:gd name="T63" fmla="*/ 174 h 192"/>
                <a:gd name="T64" fmla="*/ 64 w 82"/>
                <a:gd name="T65" fmla="*/ 174 h 192"/>
                <a:gd name="T66" fmla="*/ 68 w 82"/>
                <a:gd name="T67" fmla="*/ 178 h 192"/>
                <a:gd name="T68" fmla="*/ 80 w 82"/>
                <a:gd name="T69" fmla="*/ 180 h 192"/>
                <a:gd name="T70" fmla="*/ 82 w 82"/>
                <a:gd name="T71" fmla="*/ 180 h 192"/>
                <a:gd name="T72" fmla="*/ 82 w 82"/>
                <a:gd name="T73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192">
                  <a:moveTo>
                    <a:pt x="82" y="192"/>
                  </a:moveTo>
                  <a:lnTo>
                    <a:pt x="0" y="192"/>
                  </a:lnTo>
                  <a:lnTo>
                    <a:pt x="0" y="180"/>
                  </a:lnTo>
                  <a:lnTo>
                    <a:pt x="2" y="180"/>
                  </a:lnTo>
                  <a:lnTo>
                    <a:pt x="2" y="180"/>
                  </a:lnTo>
                  <a:lnTo>
                    <a:pt x="14" y="178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20" y="168"/>
                  </a:lnTo>
                  <a:lnTo>
                    <a:pt x="20" y="154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82" y="0"/>
                  </a:lnTo>
                  <a:lnTo>
                    <a:pt x="82" y="12"/>
                  </a:lnTo>
                  <a:lnTo>
                    <a:pt x="80" y="12"/>
                  </a:lnTo>
                  <a:lnTo>
                    <a:pt x="80" y="12"/>
                  </a:lnTo>
                  <a:lnTo>
                    <a:pt x="68" y="14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2" y="24"/>
                  </a:lnTo>
                  <a:lnTo>
                    <a:pt x="60" y="38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68"/>
                  </a:lnTo>
                  <a:lnTo>
                    <a:pt x="64" y="174"/>
                  </a:lnTo>
                  <a:lnTo>
                    <a:pt x="64" y="174"/>
                  </a:lnTo>
                  <a:lnTo>
                    <a:pt x="68" y="178"/>
                  </a:lnTo>
                  <a:lnTo>
                    <a:pt x="80" y="180"/>
                  </a:lnTo>
                  <a:lnTo>
                    <a:pt x="82" y="180"/>
                  </a:lnTo>
                  <a:lnTo>
                    <a:pt x="82" y="1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26"/>
            <p:cNvSpPr>
              <a:spLocks/>
            </p:cNvSpPr>
            <p:nvPr/>
          </p:nvSpPr>
          <p:spPr bwMode="auto">
            <a:xfrm>
              <a:off x="3731" y="1949"/>
              <a:ext cx="80" cy="204"/>
            </a:xfrm>
            <a:custGeom>
              <a:avLst/>
              <a:gdLst>
                <a:gd name="T0" fmla="*/ 58 w 80"/>
                <a:gd name="T1" fmla="*/ 0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36 h 204"/>
                <a:gd name="T40" fmla="*/ 20 w 80"/>
                <a:gd name="T41" fmla="*/ 36 h 204"/>
                <a:gd name="T42" fmla="*/ 20 w 80"/>
                <a:gd name="T43" fmla="*/ 24 h 204"/>
                <a:gd name="T44" fmla="*/ 18 w 80"/>
                <a:gd name="T45" fmla="*/ 16 h 204"/>
                <a:gd name="T46" fmla="*/ 18 w 80"/>
                <a:gd name="T47" fmla="*/ 16 h 204"/>
                <a:gd name="T48" fmla="*/ 12 w 80"/>
                <a:gd name="T49" fmla="*/ 14 h 204"/>
                <a:gd name="T50" fmla="*/ 2 w 80"/>
                <a:gd name="T51" fmla="*/ 12 h 204"/>
                <a:gd name="T52" fmla="*/ 0 w 80"/>
                <a:gd name="T53" fmla="*/ 12 h 204"/>
                <a:gd name="T54" fmla="*/ 0 w 80"/>
                <a:gd name="T55" fmla="*/ 0 h 204"/>
                <a:gd name="T56" fmla="*/ 58 w 80"/>
                <a:gd name="T57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0" h="204">
                  <a:moveTo>
                    <a:pt x="58" y="0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2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27"/>
            <p:cNvSpPr>
              <a:spLocks/>
            </p:cNvSpPr>
            <p:nvPr/>
          </p:nvSpPr>
          <p:spPr bwMode="auto">
            <a:xfrm>
              <a:off x="3827" y="1949"/>
              <a:ext cx="80" cy="204"/>
            </a:xfrm>
            <a:custGeom>
              <a:avLst/>
              <a:gdLst>
                <a:gd name="T0" fmla="*/ 60 w 80"/>
                <a:gd name="T1" fmla="*/ 0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36 h 204"/>
                <a:gd name="T40" fmla="*/ 20 w 80"/>
                <a:gd name="T41" fmla="*/ 36 h 204"/>
                <a:gd name="T42" fmla="*/ 20 w 80"/>
                <a:gd name="T43" fmla="*/ 24 h 204"/>
                <a:gd name="T44" fmla="*/ 18 w 80"/>
                <a:gd name="T45" fmla="*/ 16 h 204"/>
                <a:gd name="T46" fmla="*/ 18 w 80"/>
                <a:gd name="T47" fmla="*/ 16 h 204"/>
                <a:gd name="T48" fmla="*/ 14 w 80"/>
                <a:gd name="T49" fmla="*/ 14 h 204"/>
                <a:gd name="T50" fmla="*/ 2 w 80"/>
                <a:gd name="T51" fmla="*/ 12 h 204"/>
                <a:gd name="T52" fmla="*/ 0 w 80"/>
                <a:gd name="T53" fmla="*/ 12 h 204"/>
                <a:gd name="T54" fmla="*/ 0 w 80"/>
                <a:gd name="T55" fmla="*/ 0 h 204"/>
                <a:gd name="T56" fmla="*/ 60 w 80"/>
                <a:gd name="T57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0" h="204">
                  <a:moveTo>
                    <a:pt x="60" y="0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28"/>
            <p:cNvSpPr>
              <a:spLocks noEditPoints="1"/>
            </p:cNvSpPr>
            <p:nvPr/>
          </p:nvSpPr>
          <p:spPr bwMode="auto">
            <a:xfrm>
              <a:off x="3923" y="1949"/>
              <a:ext cx="80" cy="204"/>
            </a:xfrm>
            <a:custGeom>
              <a:avLst/>
              <a:gdLst>
                <a:gd name="T0" fmla="*/ 60 w 80"/>
                <a:gd name="T1" fmla="*/ 62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8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4 w 80"/>
                <a:gd name="T25" fmla="*/ 192 h 204"/>
                <a:gd name="T26" fmla="*/ 4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2 w 80"/>
                <a:gd name="T37" fmla="*/ 166 h 204"/>
                <a:gd name="T38" fmla="*/ 22 w 80"/>
                <a:gd name="T39" fmla="*/ 100 h 204"/>
                <a:gd name="T40" fmla="*/ 22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4 w 80"/>
                <a:gd name="T49" fmla="*/ 76 h 204"/>
                <a:gd name="T50" fmla="*/ 4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60 w 80"/>
                <a:gd name="T57" fmla="*/ 62 h 204"/>
                <a:gd name="T58" fmla="*/ 22 w 80"/>
                <a:gd name="T59" fmla="*/ 38 h 204"/>
                <a:gd name="T60" fmla="*/ 22 w 80"/>
                <a:gd name="T61" fmla="*/ 0 h 204"/>
                <a:gd name="T62" fmla="*/ 60 w 80"/>
                <a:gd name="T63" fmla="*/ 0 h 204"/>
                <a:gd name="T64" fmla="*/ 60 w 80"/>
                <a:gd name="T65" fmla="*/ 38 h 204"/>
                <a:gd name="T66" fmla="*/ 22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60" y="62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100"/>
                  </a:lnTo>
                  <a:lnTo>
                    <a:pt x="22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4" y="76"/>
                  </a:lnTo>
                  <a:lnTo>
                    <a:pt x="4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60" y="62"/>
                  </a:lnTo>
                  <a:close/>
                  <a:moveTo>
                    <a:pt x="22" y="38"/>
                  </a:moveTo>
                  <a:lnTo>
                    <a:pt x="22" y="0"/>
                  </a:lnTo>
                  <a:lnTo>
                    <a:pt x="60" y="0"/>
                  </a:lnTo>
                  <a:lnTo>
                    <a:pt x="60" y="38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29"/>
            <p:cNvSpPr>
              <a:spLocks/>
            </p:cNvSpPr>
            <p:nvPr/>
          </p:nvSpPr>
          <p:spPr bwMode="auto">
            <a:xfrm>
              <a:off x="4017" y="2007"/>
              <a:ext cx="170" cy="146"/>
            </a:xfrm>
            <a:custGeom>
              <a:avLst/>
              <a:gdLst>
                <a:gd name="T0" fmla="*/ 60 w 170"/>
                <a:gd name="T1" fmla="*/ 30 h 146"/>
                <a:gd name="T2" fmla="*/ 80 w 170"/>
                <a:gd name="T3" fmla="*/ 8 h 146"/>
                <a:gd name="T4" fmla="*/ 94 w 170"/>
                <a:gd name="T5" fmla="*/ 2 h 146"/>
                <a:gd name="T6" fmla="*/ 108 w 170"/>
                <a:gd name="T7" fmla="*/ 0 h 146"/>
                <a:gd name="T8" fmla="*/ 124 w 170"/>
                <a:gd name="T9" fmla="*/ 4 h 146"/>
                <a:gd name="T10" fmla="*/ 138 w 170"/>
                <a:gd name="T11" fmla="*/ 12 h 146"/>
                <a:gd name="T12" fmla="*/ 142 w 170"/>
                <a:gd name="T13" fmla="*/ 18 h 146"/>
                <a:gd name="T14" fmla="*/ 148 w 170"/>
                <a:gd name="T15" fmla="*/ 36 h 146"/>
                <a:gd name="T16" fmla="*/ 148 w 170"/>
                <a:gd name="T17" fmla="*/ 108 h 146"/>
                <a:gd name="T18" fmla="*/ 150 w 170"/>
                <a:gd name="T19" fmla="*/ 122 h 146"/>
                <a:gd name="T20" fmla="*/ 152 w 170"/>
                <a:gd name="T21" fmla="*/ 128 h 146"/>
                <a:gd name="T22" fmla="*/ 166 w 170"/>
                <a:gd name="T23" fmla="*/ 134 h 146"/>
                <a:gd name="T24" fmla="*/ 170 w 170"/>
                <a:gd name="T25" fmla="*/ 146 h 146"/>
                <a:gd name="T26" fmla="*/ 90 w 170"/>
                <a:gd name="T27" fmla="*/ 134 h 146"/>
                <a:gd name="T28" fmla="*/ 92 w 170"/>
                <a:gd name="T29" fmla="*/ 134 h 146"/>
                <a:gd name="T30" fmla="*/ 108 w 170"/>
                <a:gd name="T31" fmla="*/ 128 h 146"/>
                <a:gd name="T32" fmla="*/ 110 w 170"/>
                <a:gd name="T33" fmla="*/ 122 h 146"/>
                <a:gd name="T34" fmla="*/ 110 w 170"/>
                <a:gd name="T35" fmla="*/ 50 h 146"/>
                <a:gd name="T36" fmla="*/ 110 w 170"/>
                <a:gd name="T37" fmla="*/ 36 h 146"/>
                <a:gd name="T38" fmla="*/ 106 w 170"/>
                <a:gd name="T39" fmla="*/ 28 h 146"/>
                <a:gd name="T40" fmla="*/ 94 w 170"/>
                <a:gd name="T41" fmla="*/ 24 h 146"/>
                <a:gd name="T42" fmla="*/ 84 w 170"/>
                <a:gd name="T43" fmla="*/ 24 h 146"/>
                <a:gd name="T44" fmla="*/ 76 w 170"/>
                <a:gd name="T45" fmla="*/ 28 h 146"/>
                <a:gd name="T46" fmla="*/ 60 w 170"/>
                <a:gd name="T47" fmla="*/ 44 h 146"/>
                <a:gd name="T48" fmla="*/ 60 w 170"/>
                <a:gd name="T49" fmla="*/ 108 h 146"/>
                <a:gd name="T50" fmla="*/ 62 w 170"/>
                <a:gd name="T51" fmla="*/ 128 h 146"/>
                <a:gd name="T52" fmla="*/ 68 w 170"/>
                <a:gd name="T53" fmla="*/ 132 h 146"/>
                <a:gd name="T54" fmla="*/ 80 w 170"/>
                <a:gd name="T55" fmla="*/ 134 h 146"/>
                <a:gd name="T56" fmla="*/ 0 w 170"/>
                <a:gd name="T57" fmla="*/ 146 h 146"/>
                <a:gd name="T58" fmla="*/ 2 w 170"/>
                <a:gd name="T59" fmla="*/ 134 h 146"/>
                <a:gd name="T60" fmla="*/ 14 w 170"/>
                <a:gd name="T61" fmla="*/ 132 h 146"/>
                <a:gd name="T62" fmla="*/ 18 w 170"/>
                <a:gd name="T63" fmla="*/ 128 h 146"/>
                <a:gd name="T64" fmla="*/ 22 w 170"/>
                <a:gd name="T65" fmla="*/ 108 h 146"/>
                <a:gd name="T66" fmla="*/ 22 w 170"/>
                <a:gd name="T67" fmla="*/ 42 h 146"/>
                <a:gd name="T68" fmla="*/ 18 w 170"/>
                <a:gd name="T69" fmla="*/ 20 h 146"/>
                <a:gd name="T70" fmla="*/ 14 w 170"/>
                <a:gd name="T71" fmla="*/ 18 h 146"/>
                <a:gd name="T72" fmla="*/ 0 w 170"/>
                <a:gd name="T73" fmla="*/ 16 h 146"/>
                <a:gd name="T74" fmla="*/ 60 w 170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146">
                  <a:moveTo>
                    <a:pt x="60" y="30"/>
                  </a:move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4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8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50" y="122"/>
                  </a:lnTo>
                  <a:lnTo>
                    <a:pt x="152" y="128"/>
                  </a:lnTo>
                  <a:lnTo>
                    <a:pt x="152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70" y="134"/>
                  </a:lnTo>
                  <a:lnTo>
                    <a:pt x="170" y="146"/>
                  </a:lnTo>
                  <a:lnTo>
                    <a:pt x="90" y="146"/>
                  </a:lnTo>
                  <a:lnTo>
                    <a:pt x="90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8" y="128"/>
                  </a:lnTo>
                  <a:lnTo>
                    <a:pt x="108" y="128"/>
                  </a:lnTo>
                  <a:lnTo>
                    <a:pt x="110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10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2" y="24"/>
                  </a:lnTo>
                  <a:lnTo>
                    <a:pt x="94" y="24"/>
                  </a:lnTo>
                  <a:lnTo>
                    <a:pt x="94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8" y="36"/>
                  </a:lnTo>
                  <a:lnTo>
                    <a:pt x="60" y="44"/>
                  </a:ln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78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2" y="108"/>
                  </a:lnTo>
                  <a:lnTo>
                    <a:pt x="22" y="42"/>
                  </a:lnTo>
                  <a:lnTo>
                    <a:pt x="22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30"/>
            <p:cNvSpPr>
              <a:spLocks noEditPoints="1"/>
            </p:cNvSpPr>
            <p:nvPr/>
          </p:nvSpPr>
          <p:spPr bwMode="auto">
            <a:xfrm>
              <a:off x="4191" y="2007"/>
              <a:ext cx="148" cy="148"/>
            </a:xfrm>
            <a:custGeom>
              <a:avLst/>
              <a:gdLst>
                <a:gd name="T0" fmla="*/ 74 w 148"/>
                <a:gd name="T1" fmla="*/ 148 h 148"/>
                <a:gd name="T2" fmla="*/ 44 w 148"/>
                <a:gd name="T3" fmla="*/ 144 h 148"/>
                <a:gd name="T4" fmla="*/ 20 w 148"/>
                <a:gd name="T5" fmla="*/ 128 h 148"/>
                <a:gd name="T6" fmla="*/ 12 w 148"/>
                <a:gd name="T7" fmla="*/ 118 h 148"/>
                <a:gd name="T8" fmla="*/ 2 w 148"/>
                <a:gd name="T9" fmla="*/ 90 h 148"/>
                <a:gd name="T10" fmla="*/ 0 w 148"/>
                <a:gd name="T11" fmla="*/ 74 h 148"/>
                <a:gd name="T12" fmla="*/ 6 w 148"/>
                <a:gd name="T13" fmla="*/ 44 h 148"/>
                <a:gd name="T14" fmla="*/ 20 w 148"/>
                <a:gd name="T15" fmla="*/ 20 h 148"/>
                <a:gd name="T16" fmla="*/ 32 w 148"/>
                <a:gd name="T17" fmla="*/ 12 h 148"/>
                <a:gd name="T18" fmla="*/ 58 w 148"/>
                <a:gd name="T19" fmla="*/ 2 h 148"/>
                <a:gd name="T20" fmla="*/ 74 w 148"/>
                <a:gd name="T21" fmla="*/ 0 h 148"/>
                <a:gd name="T22" fmla="*/ 106 w 148"/>
                <a:gd name="T23" fmla="*/ 6 h 148"/>
                <a:gd name="T24" fmla="*/ 128 w 148"/>
                <a:gd name="T25" fmla="*/ 20 h 148"/>
                <a:gd name="T26" fmla="*/ 136 w 148"/>
                <a:gd name="T27" fmla="*/ 32 h 148"/>
                <a:gd name="T28" fmla="*/ 146 w 148"/>
                <a:gd name="T29" fmla="*/ 58 h 148"/>
                <a:gd name="T30" fmla="*/ 148 w 148"/>
                <a:gd name="T31" fmla="*/ 74 h 148"/>
                <a:gd name="T32" fmla="*/ 144 w 148"/>
                <a:gd name="T33" fmla="*/ 106 h 148"/>
                <a:gd name="T34" fmla="*/ 128 w 148"/>
                <a:gd name="T35" fmla="*/ 128 h 148"/>
                <a:gd name="T36" fmla="*/ 118 w 148"/>
                <a:gd name="T37" fmla="*/ 138 h 148"/>
                <a:gd name="T38" fmla="*/ 90 w 148"/>
                <a:gd name="T39" fmla="*/ 148 h 148"/>
                <a:gd name="T40" fmla="*/ 74 w 148"/>
                <a:gd name="T41" fmla="*/ 148 h 148"/>
                <a:gd name="T42" fmla="*/ 74 w 148"/>
                <a:gd name="T43" fmla="*/ 134 h 148"/>
                <a:gd name="T44" fmla="*/ 88 w 148"/>
                <a:gd name="T45" fmla="*/ 132 h 148"/>
                <a:gd name="T46" fmla="*/ 98 w 148"/>
                <a:gd name="T47" fmla="*/ 120 h 148"/>
                <a:gd name="T48" fmla="*/ 102 w 148"/>
                <a:gd name="T49" fmla="*/ 112 h 148"/>
                <a:gd name="T50" fmla="*/ 106 w 148"/>
                <a:gd name="T51" fmla="*/ 74 h 148"/>
                <a:gd name="T52" fmla="*/ 104 w 148"/>
                <a:gd name="T53" fmla="*/ 48 h 148"/>
                <a:gd name="T54" fmla="*/ 98 w 148"/>
                <a:gd name="T55" fmla="*/ 30 h 148"/>
                <a:gd name="T56" fmla="*/ 94 w 148"/>
                <a:gd name="T57" fmla="*/ 22 h 148"/>
                <a:gd name="T58" fmla="*/ 82 w 148"/>
                <a:gd name="T59" fmla="*/ 14 h 148"/>
                <a:gd name="T60" fmla="*/ 74 w 148"/>
                <a:gd name="T61" fmla="*/ 14 h 148"/>
                <a:gd name="T62" fmla="*/ 60 w 148"/>
                <a:gd name="T63" fmla="*/ 18 h 148"/>
                <a:gd name="T64" fmla="*/ 50 w 148"/>
                <a:gd name="T65" fmla="*/ 30 h 148"/>
                <a:gd name="T66" fmla="*/ 48 w 148"/>
                <a:gd name="T67" fmla="*/ 38 h 148"/>
                <a:gd name="T68" fmla="*/ 42 w 148"/>
                <a:gd name="T69" fmla="*/ 74 h 148"/>
                <a:gd name="T70" fmla="*/ 44 w 148"/>
                <a:gd name="T71" fmla="*/ 100 h 148"/>
                <a:gd name="T72" fmla="*/ 50 w 148"/>
                <a:gd name="T73" fmla="*/ 120 h 148"/>
                <a:gd name="T74" fmla="*/ 56 w 148"/>
                <a:gd name="T75" fmla="*/ 126 h 148"/>
                <a:gd name="T76" fmla="*/ 68 w 148"/>
                <a:gd name="T77" fmla="*/ 134 h 148"/>
                <a:gd name="T78" fmla="*/ 74 w 148"/>
                <a:gd name="T7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48" h="148">
                  <a:moveTo>
                    <a:pt x="74" y="148"/>
                  </a:moveTo>
                  <a:lnTo>
                    <a:pt x="74" y="148"/>
                  </a:lnTo>
                  <a:lnTo>
                    <a:pt x="58" y="148"/>
                  </a:lnTo>
                  <a:lnTo>
                    <a:pt x="44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6" y="106"/>
                  </a:lnTo>
                  <a:lnTo>
                    <a:pt x="2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58"/>
                  </a:lnTo>
                  <a:lnTo>
                    <a:pt x="6" y="44"/>
                  </a:lnTo>
                  <a:lnTo>
                    <a:pt x="12" y="32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32" y="12"/>
                  </a:lnTo>
                  <a:lnTo>
                    <a:pt x="44" y="6"/>
                  </a:lnTo>
                  <a:lnTo>
                    <a:pt x="58" y="2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2"/>
                  </a:lnTo>
                  <a:lnTo>
                    <a:pt x="106" y="6"/>
                  </a:lnTo>
                  <a:lnTo>
                    <a:pt x="118" y="12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36" y="32"/>
                  </a:lnTo>
                  <a:lnTo>
                    <a:pt x="144" y="44"/>
                  </a:lnTo>
                  <a:lnTo>
                    <a:pt x="146" y="58"/>
                  </a:lnTo>
                  <a:lnTo>
                    <a:pt x="148" y="74"/>
                  </a:lnTo>
                  <a:lnTo>
                    <a:pt x="148" y="74"/>
                  </a:lnTo>
                  <a:lnTo>
                    <a:pt x="146" y="90"/>
                  </a:lnTo>
                  <a:lnTo>
                    <a:pt x="144" y="106"/>
                  </a:lnTo>
                  <a:lnTo>
                    <a:pt x="136" y="118"/>
                  </a:lnTo>
                  <a:lnTo>
                    <a:pt x="128" y="128"/>
                  </a:lnTo>
                  <a:lnTo>
                    <a:pt x="128" y="128"/>
                  </a:lnTo>
                  <a:lnTo>
                    <a:pt x="118" y="138"/>
                  </a:lnTo>
                  <a:lnTo>
                    <a:pt x="106" y="144"/>
                  </a:lnTo>
                  <a:lnTo>
                    <a:pt x="90" y="148"/>
                  </a:lnTo>
                  <a:lnTo>
                    <a:pt x="74" y="148"/>
                  </a:lnTo>
                  <a:lnTo>
                    <a:pt x="74" y="148"/>
                  </a:lnTo>
                  <a:close/>
                  <a:moveTo>
                    <a:pt x="74" y="134"/>
                  </a:moveTo>
                  <a:lnTo>
                    <a:pt x="74" y="134"/>
                  </a:lnTo>
                  <a:lnTo>
                    <a:pt x="82" y="134"/>
                  </a:lnTo>
                  <a:lnTo>
                    <a:pt x="88" y="132"/>
                  </a:lnTo>
                  <a:lnTo>
                    <a:pt x="94" y="126"/>
                  </a:lnTo>
                  <a:lnTo>
                    <a:pt x="98" y="120"/>
                  </a:lnTo>
                  <a:lnTo>
                    <a:pt x="98" y="120"/>
                  </a:lnTo>
                  <a:lnTo>
                    <a:pt x="102" y="112"/>
                  </a:lnTo>
                  <a:lnTo>
                    <a:pt x="104" y="100"/>
                  </a:lnTo>
                  <a:lnTo>
                    <a:pt x="106" y="74"/>
                  </a:lnTo>
                  <a:lnTo>
                    <a:pt x="106" y="74"/>
                  </a:lnTo>
                  <a:lnTo>
                    <a:pt x="104" y="48"/>
                  </a:lnTo>
                  <a:lnTo>
                    <a:pt x="102" y="38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94" y="22"/>
                  </a:lnTo>
                  <a:lnTo>
                    <a:pt x="88" y="18"/>
                  </a:lnTo>
                  <a:lnTo>
                    <a:pt x="82" y="14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68" y="14"/>
                  </a:lnTo>
                  <a:lnTo>
                    <a:pt x="60" y="18"/>
                  </a:lnTo>
                  <a:lnTo>
                    <a:pt x="56" y="22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48" y="38"/>
                  </a:lnTo>
                  <a:lnTo>
                    <a:pt x="44" y="48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4" y="100"/>
                  </a:lnTo>
                  <a:lnTo>
                    <a:pt x="48" y="112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56" y="126"/>
                  </a:lnTo>
                  <a:lnTo>
                    <a:pt x="60" y="132"/>
                  </a:lnTo>
                  <a:lnTo>
                    <a:pt x="68" y="134"/>
                  </a:lnTo>
                  <a:lnTo>
                    <a:pt x="74" y="134"/>
                  </a:lnTo>
                  <a:lnTo>
                    <a:pt x="74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Freeform 31"/>
            <p:cNvSpPr>
              <a:spLocks noEditPoints="1"/>
            </p:cNvSpPr>
            <p:nvPr/>
          </p:nvSpPr>
          <p:spPr bwMode="auto">
            <a:xfrm>
              <a:off x="4351" y="1949"/>
              <a:ext cx="80" cy="204"/>
            </a:xfrm>
            <a:custGeom>
              <a:avLst/>
              <a:gdLst>
                <a:gd name="T0" fmla="*/ 58 w 80"/>
                <a:gd name="T1" fmla="*/ 62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100 h 204"/>
                <a:gd name="T40" fmla="*/ 20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2 w 80"/>
                <a:gd name="T49" fmla="*/ 76 h 204"/>
                <a:gd name="T50" fmla="*/ 2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58 w 80"/>
                <a:gd name="T57" fmla="*/ 62 h 204"/>
                <a:gd name="T58" fmla="*/ 20 w 80"/>
                <a:gd name="T59" fmla="*/ 38 h 204"/>
                <a:gd name="T60" fmla="*/ 20 w 80"/>
                <a:gd name="T61" fmla="*/ 0 h 204"/>
                <a:gd name="T62" fmla="*/ 58 w 80"/>
                <a:gd name="T63" fmla="*/ 0 h 204"/>
                <a:gd name="T64" fmla="*/ 58 w 80"/>
                <a:gd name="T65" fmla="*/ 38 h 204"/>
                <a:gd name="T66" fmla="*/ 20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58" y="62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2" y="76"/>
                  </a:lnTo>
                  <a:lnTo>
                    <a:pt x="2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58" y="62"/>
                  </a:lnTo>
                  <a:close/>
                  <a:moveTo>
                    <a:pt x="20" y="38"/>
                  </a:moveTo>
                  <a:lnTo>
                    <a:pt x="20" y="0"/>
                  </a:lnTo>
                  <a:lnTo>
                    <a:pt x="58" y="0"/>
                  </a:lnTo>
                  <a:lnTo>
                    <a:pt x="58" y="38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32"/>
            <p:cNvSpPr>
              <a:spLocks/>
            </p:cNvSpPr>
            <p:nvPr/>
          </p:nvSpPr>
          <p:spPr bwMode="auto">
            <a:xfrm>
              <a:off x="4447" y="2007"/>
              <a:ext cx="114" cy="148"/>
            </a:xfrm>
            <a:custGeom>
              <a:avLst/>
              <a:gdLst>
                <a:gd name="T0" fmla="*/ 0 w 114"/>
                <a:gd name="T1" fmla="*/ 102 h 148"/>
                <a:gd name="T2" fmla="*/ 18 w 114"/>
                <a:gd name="T3" fmla="*/ 104 h 148"/>
                <a:gd name="T4" fmla="*/ 20 w 114"/>
                <a:gd name="T5" fmla="*/ 118 h 148"/>
                <a:gd name="T6" fmla="*/ 22 w 114"/>
                <a:gd name="T7" fmla="*/ 126 h 148"/>
                <a:gd name="T8" fmla="*/ 36 w 114"/>
                <a:gd name="T9" fmla="*/ 134 h 148"/>
                <a:gd name="T10" fmla="*/ 54 w 114"/>
                <a:gd name="T11" fmla="*/ 136 h 148"/>
                <a:gd name="T12" fmla="*/ 62 w 114"/>
                <a:gd name="T13" fmla="*/ 134 h 148"/>
                <a:gd name="T14" fmla="*/ 70 w 114"/>
                <a:gd name="T15" fmla="*/ 130 h 148"/>
                <a:gd name="T16" fmla="*/ 76 w 114"/>
                <a:gd name="T17" fmla="*/ 114 h 148"/>
                <a:gd name="T18" fmla="*/ 76 w 114"/>
                <a:gd name="T19" fmla="*/ 108 h 148"/>
                <a:gd name="T20" fmla="*/ 64 w 114"/>
                <a:gd name="T21" fmla="*/ 96 h 148"/>
                <a:gd name="T22" fmla="*/ 40 w 114"/>
                <a:gd name="T23" fmla="*/ 86 h 148"/>
                <a:gd name="T24" fmla="*/ 24 w 114"/>
                <a:gd name="T25" fmla="*/ 78 h 148"/>
                <a:gd name="T26" fmla="*/ 6 w 114"/>
                <a:gd name="T27" fmla="*/ 62 h 148"/>
                <a:gd name="T28" fmla="*/ 0 w 114"/>
                <a:gd name="T29" fmla="*/ 50 h 148"/>
                <a:gd name="T30" fmla="*/ 0 w 114"/>
                <a:gd name="T31" fmla="*/ 42 h 148"/>
                <a:gd name="T32" fmla="*/ 4 w 114"/>
                <a:gd name="T33" fmla="*/ 26 h 148"/>
                <a:gd name="T34" fmla="*/ 16 w 114"/>
                <a:gd name="T35" fmla="*/ 12 h 148"/>
                <a:gd name="T36" fmla="*/ 24 w 114"/>
                <a:gd name="T37" fmla="*/ 6 h 148"/>
                <a:gd name="T38" fmla="*/ 46 w 114"/>
                <a:gd name="T39" fmla="*/ 2 h 148"/>
                <a:gd name="T40" fmla="*/ 58 w 114"/>
                <a:gd name="T41" fmla="*/ 0 h 148"/>
                <a:gd name="T42" fmla="*/ 102 w 114"/>
                <a:gd name="T43" fmla="*/ 8 h 148"/>
                <a:gd name="T44" fmla="*/ 84 w 114"/>
                <a:gd name="T45" fmla="*/ 42 h 148"/>
                <a:gd name="T46" fmla="*/ 84 w 114"/>
                <a:gd name="T47" fmla="*/ 32 h 148"/>
                <a:gd name="T48" fmla="*/ 82 w 114"/>
                <a:gd name="T49" fmla="*/ 24 h 148"/>
                <a:gd name="T50" fmla="*/ 72 w 114"/>
                <a:gd name="T51" fmla="*/ 14 h 148"/>
                <a:gd name="T52" fmla="*/ 60 w 114"/>
                <a:gd name="T53" fmla="*/ 12 h 148"/>
                <a:gd name="T54" fmla="*/ 44 w 114"/>
                <a:gd name="T55" fmla="*/ 18 h 148"/>
                <a:gd name="T56" fmla="*/ 38 w 114"/>
                <a:gd name="T57" fmla="*/ 26 h 148"/>
                <a:gd name="T58" fmla="*/ 36 w 114"/>
                <a:gd name="T59" fmla="*/ 36 h 148"/>
                <a:gd name="T60" fmla="*/ 42 w 114"/>
                <a:gd name="T61" fmla="*/ 48 h 148"/>
                <a:gd name="T62" fmla="*/ 50 w 114"/>
                <a:gd name="T63" fmla="*/ 52 h 148"/>
                <a:gd name="T64" fmla="*/ 74 w 114"/>
                <a:gd name="T65" fmla="*/ 62 h 148"/>
                <a:gd name="T66" fmla="*/ 92 w 114"/>
                <a:gd name="T67" fmla="*/ 72 h 148"/>
                <a:gd name="T68" fmla="*/ 110 w 114"/>
                <a:gd name="T69" fmla="*/ 86 h 148"/>
                <a:gd name="T70" fmla="*/ 114 w 114"/>
                <a:gd name="T71" fmla="*/ 98 h 148"/>
                <a:gd name="T72" fmla="*/ 114 w 114"/>
                <a:gd name="T73" fmla="*/ 104 h 148"/>
                <a:gd name="T74" fmla="*/ 110 w 114"/>
                <a:gd name="T75" fmla="*/ 122 h 148"/>
                <a:gd name="T76" fmla="*/ 98 w 114"/>
                <a:gd name="T77" fmla="*/ 136 h 148"/>
                <a:gd name="T78" fmla="*/ 88 w 114"/>
                <a:gd name="T79" fmla="*/ 142 h 148"/>
                <a:gd name="T80" fmla="*/ 68 w 114"/>
                <a:gd name="T81" fmla="*/ 148 h 148"/>
                <a:gd name="T82" fmla="*/ 56 w 114"/>
                <a:gd name="T83" fmla="*/ 148 h 148"/>
                <a:gd name="T84" fmla="*/ 26 w 114"/>
                <a:gd name="T85" fmla="*/ 146 h 148"/>
                <a:gd name="T86" fmla="*/ 0 w 114"/>
                <a:gd name="T87" fmla="*/ 13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" h="148">
                  <a:moveTo>
                    <a:pt x="0" y="138"/>
                  </a:moveTo>
                  <a:lnTo>
                    <a:pt x="0" y="102"/>
                  </a:lnTo>
                  <a:lnTo>
                    <a:pt x="18" y="102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20" y="118"/>
                  </a:lnTo>
                  <a:lnTo>
                    <a:pt x="22" y="126"/>
                  </a:lnTo>
                  <a:lnTo>
                    <a:pt x="22" y="126"/>
                  </a:lnTo>
                  <a:lnTo>
                    <a:pt x="28" y="130"/>
                  </a:lnTo>
                  <a:lnTo>
                    <a:pt x="36" y="134"/>
                  </a:lnTo>
                  <a:lnTo>
                    <a:pt x="44" y="136"/>
                  </a:lnTo>
                  <a:lnTo>
                    <a:pt x="54" y="136"/>
                  </a:lnTo>
                  <a:lnTo>
                    <a:pt x="54" y="136"/>
                  </a:lnTo>
                  <a:lnTo>
                    <a:pt x="62" y="134"/>
                  </a:lnTo>
                  <a:lnTo>
                    <a:pt x="70" y="130"/>
                  </a:lnTo>
                  <a:lnTo>
                    <a:pt x="70" y="130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6" y="108"/>
                  </a:lnTo>
                  <a:lnTo>
                    <a:pt x="70" y="102"/>
                  </a:lnTo>
                  <a:lnTo>
                    <a:pt x="64" y="96"/>
                  </a:lnTo>
                  <a:lnTo>
                    <a:pt x="52" y="90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24" y="78"/>
                  </a:lnTo>
                  <a:lnTo>
                    <a:pt x="10" y="68"/>
                  </a:lnTo>
                  <a:lnTo>
                    <a:pt x="6" y="62"/>
                  </a:lnTo>
                  <a:lnTo>
                    <a:pt x="2" y="56"/>
                  </a:lnTo>
                  <a:lnTo>
                    <a:pt x="0" y="5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2" y="34"/>
                  </a:lnTo>
                  <a:lnTo>
                    <a:pt x="4" y="26"/>
                  </a:lnTo>
                  <a:lnTo>
                    <a:pt x="8" y="18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24" y="6"/>
                  </a:lnTo>
                  <a:lnTo>
                    <a:pt x="34" y="4"/>
                  </a:lnTo>
                  <a:lnTo>
                    <a:pt x="46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80" y="2"/>
                  </a:lnTo>
                  <a:lnTo>
                    <a:pt x="102" y="8"/>
                  </a:lnTo>
                  <a:lnTo>
                    <a:pt x="102" y="42"/>
                  </a:lnTo>
                  <a:lnTo>
                    <a:pt x="84" y="42"/>
                  </a:lnTo>
                  <a:lnTo>
                    <a:pt x="84" y="38"/>
                  </a:lnTo>
                  <a:lnTo>
                    <a:pt x="84" y="32"/>
                  </a:lnTo>
                  <a:lnTo>
                    <a:pt x="84" y="32"/>
                  </a:lnTo>
                  <a:lnTo>
                    <a:pt x="82" y="24"/>
                  </a:lnTo>
                  <a:lnTo>
                    <a:pt x="78" y="18"/>
                  </a:lnTo>
                  <a:lnTo>
                    <a:pt x="72" y="1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52" y="14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8" y="26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8" y="42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50" y="52"/>
                  </a:lnTo>
                  <a:lnTo>
                    <a:pt x="64" y="58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92" y="72"/>
                  </a:lnTo>
                  <a:lnTo>
                    <a:pt x="104" y="80"/>
                  </a:lnTo>
                  <a:lnTo>
                    <a:pt x="110" y="86"/>
                  </a:lnTo>
                  <a:lnTo>
                    <a:pt x="112" y="92"/>
                  </a:lnTo>
                  <a:lnTo>
                    <a:pt x="114" y="98"/>
                  </a:lnTo>
                  <a:lnTo>
                    <a:pt x="114" y="104"/>
                  </a:lnTo>
                  <a:lnTo>
                    <a:pt x="114" y="104"/>
                  </a:lnTo>
                  <a:lnTo>
                    <a:pt x="114" y="114"/>
                  </a:lnTo>
                  <a:lnTo>
                    <a:pt x="110" y="122"/>
                  </a:lnTo>
                  <a:lnTo>
                    <a:pt x="106" y="130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88" y="142"/>
                  </a:lnTo>
                  <a:lnTo>
                    <a:pt x="78" y="146"/>
                  </a:lnTo>
                  <a:lnTo>
                    <a:pt x="68" y="148"/>
                  </a:lnTo>
                  <a:lnTo>
                    <a:pt x="56" y="148"/>
                  </a:lnTo>
                  <a:lnTo>
                    <a:pt x="56" y="148"/>
                  </a:lnTo>
                  <a:lnTo>
                    <a:pt x="40" y="148"/>
                  </a:lnTo>
                  <a:lnTo>
                    <a:pt x="26" y="146"/>
                  </a:lnTo>
                  <a:lnTo>
                    <a:pt x="12" y="144"/>
                  </a:lnTo>
                  <a:lnTo>
                    <a:pt x="0" y="138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33"/>
            <p:cNvSpPr>
              <a:spLocks/>
            </p:cNvSpPr>
            <p:nvPr/>
          </p:nvSpPr>
          <p:spPr bwMode="auto">
            <a:xfrm>
              <a:off x="4629" y="1961"/>
              <a:ext cx="188" cy="196"/>
            </a:xfrm>
            <a:custGeom>
              <a:avLst/>
              <a:gdLst>
                <a:gd name="T0" fmla="*/ 80 w 188"/>
                <a:gd name="T1" fmla="*/ 0 h 196"/>
                <a:gd name="T2" fmla="*/ 78 w 188"/>
                <a:gd name="T3" fmla="*/ 12 h 196"/>
                <a:gd name="T4" fmla="*/ 68 w 188"/>
                <a:gd name="T5" fmla="*/ 14 h 196"/>
                <a:gd name="T6" fmla="*/ 62 w 188"/>
                <a:gd name="T7" fmla="*/ 16 h 196"/>
                <a:gd name="T8" fmla="*/ 60 w 188"/>
                <a:gd name="T9" fmla="*/ 38 h 196"/>
                <a:gd name="T10" fmla="*/ 60 w 188"/>
                <a:gd name="T11" fmla="*/ 120 h 196"/>
                <a:gd name="T12" fmla="*/ 62 w 188"/>
                <a:gd name="T13" fmla="*/ 150 h 196"/>
                <a:gd name="T14" fmla="*/ 70 w 188"/>
                <a:gd name="T15" fmla="*/ 168 h 196"/>
                <a:gd name="T16" fmla="*/ 76 w 188"/>
                <a:gd name="T17" fmla="*/ 176 h 196"/>
                <a:gd name="T18" fmla="*/ 92 w 188"/>
                <a:gd name="T19" fmla="*/ 182 h 196"/>
                <a:gd name="T20" fmla="*/ 102 w 188"/>
                <a:gd name="T21" fmla="*/ 184 h 196"/>
                <a:gd name="T22" fmla="*/ 124 w 188"/>
                <a:gd name="T23" fmla="*/ 180 h 196"/>
                <a:gd name="T24" fmla="*/ 138 w 188"/>
                <a:gd name="T25" fmla="*/ 168 h 196"/>
                <a:gd name="T26" fmla="*/ 144 w 188"/>
                <a:gd name="T27" fmla="*/ 160 h 196"/>
                <a:gd name="T28" fmla="*/ 148 w 188"/>
                <a:gd name="T29" fmla="*/ 134 h 196"/>
                <a:gd name="T30" fmla="*/ 150 w 188"/>
                <a:gd name="T31" fmla="*/ 38 h 196"/>
                <a:gd name="T32" fmla="*/ 148 w 188"/>
                <a:gd name="T33" fmla="*/ 24 h 196"/>
                <a:gd name="T34" fmla="*/ 146 w 188"/>
                <a:gd name="T35" fmla="*/ 16 h 196"/>
                <a:gd name="T36" fmla="*/ 132 w 188"/>
                <a:gd name="T37" fmla="*/ 12 h 196"/>
                <a:gd name="T38" fmla="*/ 128 w 188"/>
                <a:gd name="T39" fmla="*/ 0 h 196"/>
                <a:gd name="T40" fmla="*/ 188 w 188"/>
                <a:gd name="T41" fmla="*/ 12 h 196"/>
                <a:gd name="T42" fmla="*/ 186 w 188"/>
                <a:gd name="T43" fmla="*/ 12 h 196"/>
                <a:gd name="T44" fmla="*/ 172 w 188"/>
                <a:gd name="T45" fmla="*/ 16 h 196"/>
                <a:gd name="T46" fmla="*/ 170 w 188"/>
                <a:gd name="T47" fmla="*/ 24 h 196"/>
                <a:gd name="T48" fmla="*/ 168 w 188"/>
                <a:gd name="T49" fmla="*/ 116 h 196"/>
                <a:gd name="T50" fmla="*/ 168 w 188"/>
                <a:gd name="T51" fmla="*/ 136 h 196"/>
                <a:gd name="T52" fmla="*/ 158 w 188"/>
                <a:gd name="T53" fmla="*/ 166 h 196"/>
                <a:gd name="T54" fmla="*/ 152 w 188"/>
                <a:gd name="T55" fmla="*/ 176 h 196"/>
                <a:gd name="T56" fmla="*/ 130 w 188"/>
                <a:gd name="T57" fmla="*/ 192 h 196"/>
                <a:gd name="T58" fmla="*/ 98 w 188"/>
                <a:gd name="T59" fmla="*/ 196 h 196"/>
                <a:gd name="T60" fmla="*/ 80 w 188"/>
                <a:gd name="T61" fmla="*/ 194 h 196"/>
                <a:gd name="T62" fmla="*/ 50 w 188"/>
                <a:gd name="T63" fmla="*/ 186 h 196"/>
                <a:gd name="T64" fmla="*/ 30 w 188"/>
                <a:gd name="T65" fmla="*/ 166 h 196"/>
                <a:gd name="T66" fmla="*/ 22 w 188"/>
                <a:gd name="T67" fmla="*/ 136 h 196"/>
                <a:gd name="T68" fmla="*/ 20 w 188"/>
                <a:gd name="T69" fmla="*/ 38 h 196"/>
                <a:gd name="T70" fmla="*/ 20 w 188"/>
                <a:gd name="T71" fmla="*/ 24 h 196"/>
                <a:gd name="T72" fmla="*/ 18 w 188"/>
                <a:gd name="T73" fmla="*/ 18 h 196"/>
                <a:gd name="T74" fmla="*/ 2 w 188"/>
                <a:gd name="T75" fmla="*/ 14 h 196"/>
                <a:gd name="T76" fmla="*/ 0 w 188"/>
                <a:gd name="T77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88" h="196">
                  <a:moveTo>
                    <a:pt x="0" y="0"/>
                  </a:moveTo>
                  <a:lnTo>
                    <a:pt x="80" y="0"/>
                  </a:lnTo>
                  <a:lnTo>
                    <a:pt x="80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8" y="14"/>
                  </a:lnTo>
                  <a:lnTo>
                    <a:pt x="62" y="16"/>
                  </a:lnTo>
                  <a:lnTo>
                    <a:pt x="62" y="16"/>
                  </a:lnTo>
                  <a:lnTo>
                    <a:pt x="60" y="24"/>
                  </a:lnTo>
                  <a:lnTo>
                    <a:pt x="60" y="38"/>
                  </a:lnTo>
                  <a:lnTo>
                    <a:pt x="60" y="120"/>
                  </a:lnTo>
                  <a:lnTo>
                    <a:pt x="60" y="120"/>
                  </a:lnTo>
                  <a:lnTo>
                    <a:pt x="60" y="136"/>
                  </a:lnTo>
                  <a:lnTo>
                    <a:pt x="62" y="150"/>
                  </a:lnTo>
                  <a:lnTo>
                    <a:pt x="66" y="160"/>
                  </a:lnTo>
                  <a:lnTo>
                    <a:pt x="70" y="168"/>
                  </a:lnTo>
                  <a:lnTo>
                    <a:pt x="70" y="168"/>
                  </a:lnTo>
                  <a:lnTo>
                    <a:pt x="76" y="176"/>
                  </a:lnTo>
                  <a:lnTo>
                    <a:pt x="82" y="180"/>
                  </a:lnTo>
                  <a:lnTo>
                    <a:pt x="92" y="182"/>
                  </a:lnTo>
                  <a:lnTo>
                    <a:pt x="102" y="184"/>
                  </a:lnTo>
                  <a:lnTo>
                    <a:pt x="102" y="184"/>
                  </a:lnTo>
                  <a:lnTo>
                    <a:pt x="114" y="182"/>
                  </a:lnTo>
                  <a:lnTo>
                    <a:pt x="124" y="180"/>
                  </a:lnTo>
                  <a:lnTo>
                    <a:pt x="132" y="174"/>
                  </a:lnTo>
                  <a:lnTo>
                    <a:pt x="138" y="168"/>
                  </a:lnTo>
                  <a:lnTo>
                    <a:pt x="138" y="168"/>
                  </a:lnTo>
                  <a:lnTo>
                    <a:pt x="144" y="160"/>
                  </a:lnTo>
                  <a:lnTo>
                    <a:pt x="146" y="148"/>
                  </a:lnTo>
                  <a:lnTo>
                    <a:pt x="148" y="134"/>
                  </a:lnTo>
                  <a:lnTo>
                    <a:pt x="150" y="120"/>
                  </a:lnTo>
                  <a:lnTo>
                    <a:pt x="150" y="38"/>
                  </a:lnTo>
                  <a:lnTo>
                    <a:pt x="150" y="38"/>
                  </a:lnTo>
                  <a:lnTo>
                    <a:pt x="148" y="24"/>
                  </a:lnTo>
                  <a:lnTo>
                    <a:pt x="146" y="16"/>
                  </a:lnTo>
                  <a:lnTo>
                    <a:pt x="146" y="16"/>
                  </a:lnTo>
                  <a:lnTo>
                    <a:pt x="142" y="14"/>
                  </a:lnTo>
                  <a:lnTo>
                    <a:pt x="132" y="12"/>
                  </a:lnTo>
                  <a:lnTo>
                    <a:pt x="128" y="12"/>
                  </a:lnTo>
                  <a:lnTo>
                    <a:pt x="128" y="0"/>
                  </a:lnTo>
                  <a:lnTo>
                    <a:pt x="188" y="0"/>
                  </a:lnTo>
                  <a:lnTo>
                    <a:pt x="188" y="12"/>
                  </a:lnTo>
                  <a:lnTo>
                    <a:pt x="186" y="12"/>
                  </a:lnTo>
                  <a:lnTo>
                    <a:pt x="186" y="12"/>
                  </a:lnTo>
                  <a:lnTo>
                    <a:pt x="176" y="14"/>
                  </a:lnTo>
                  <a:lnTo>
                    <a:pt x="172" y="16"/>
                  </a:lnTo>
                  <a:lnTo>
                    <a:pt x="172" y="16"/>
                  </a:lnTo>
                  <a:lnTo>
                    <a:pt x="170" y="24"/>
                  </a:lnTo>
                  <a:lnTo>
                    <a:pt x="168" y="38"/>
                  </a:lnTo>
                  <a:lnTo>
                    <a:pt x="168" y="116"/>
                  </a:lnTo>
                  <a:lnTo>
                    <a:pt x="168" y="116"/>
                  </a:lnTo>
                  <a:lnTo>
                    <a:pt x="168" y="136"/>
                  </a:lnTo>
                  <a:lnTo>
                    <a:pt x="164" y="152"/>
                  </a:lnTo>
                  <a:lnTo>
                    <a:pt x="158" y="166"/>
                  </a:lnTo>
                  <a:lnTo>
                    <a:pt x="152" y="176"/>
                  </a:lnTo>
                  <a:lnTo>
                    <a:pt x="152" y="176"/>
                  </a:lnTo>
                  <a:lnTo>
                    <a:pt x="142" y="186"/>
                  </a:lnTo>
                  <a:lnTo>
                    <a:pt x="130" y="192"/>
                  </a:lnTo>
                  <a:lnTo>
                    <a:pt x="114" y="194"/>
                  </a:lnTo>
                  <a:lnTo>
                    <a:pt x="98" y="196"/>
                  </a:lnTo>
                  <a:lnTo>
                    <a:pt x="98" y="196"/>
                  </a:lnTo>
                  <a:lnTo>
                    <a:pt x="80" y="194"/>
                  </a:lnTo>
                  <a:lnTo>
                    <a:pt x="64" y="192"/>
                  </a:lnTo>
                  <a:lnTo>
                    <a:pt x="50" y="186"/>
                  </a:lnTo>
                  <a:lnTo>
                    <a:pt x="40" y="176"/>
                  </a:lnTo>
                  <a:lnTo>
                    <a:pt x="30" y="166"/>
                  </a:lnTo>
                  <a:lnTo>
                    <a:pt x="24" y="152"/>
                  </a:lnTo>
                  <a:lnTo>
                    <a:pt x="22" y="136"/>
                  </a:lnTo>
                  <a:lnTo>
                    <a:pt x="20" y="118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12" y="14"/>
                  </a:lnTo>
                  <a:lnTo>
                    <a:pt x="2" y="14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34"/>
            <p:cNvSpPr>
              <a:spLocks/>
            </p:cNvSpPr>
            <p:nvPr/>
          </p:nvSpPr>
          <p:spPr bwMode="auto">
            <a:xfrm>
              <a:off x="4827" y="2007"/>
              <a:ext cx="170" cy="146"/>
            </a:xfrm>
            <a:custGeom>
              <a:avLst/>
              <a:gdLst>
                <a:gd name="T0" fmla="*/ 60 w 170"/>
                <a:gd name="T1" fmla="*/ 30 h 146"/>
                <a:gd name="T2" fmla="*/ 80 w 170"/>
                <a:gd name="T3" fmla="*/ 8 h 146"/>
                <a:gd name="T4" fmla="*/ 92 w 170"/>
                <a:gd name="T5" fmla="*/ 2 h 146"/>
                <a:gd name="T6" fmla="*/ 108 w 170"/>
                <a:gd name="T7" fmla="*/ 0 h 146"/>
                <a:gd name="T8" fmla="*/ 124 w 170"/>
                <a:gd name="T9" fmla="*/ 4 h 146"/>
                <a:gd name="T10" fmla="*/ 138 w 170"/>
                <a:gd name="T11" fmla="*/ 12 h 146"/>
                <a:gd name="T12" fmla="*/ 142 w 170"/>
                <a:gd name="T13" fmla="*/ 18 h 146"/>
                <a:gd name="T14" fmla="*/ 148 w 170"/>
                <a:gd name="T15" fmla="*/ 36 h 146"/>
                <a:gd name="T16" fmla="*/ 148 w 170"/>
                <a:gd name="T17" fmla="*/ 108 h 146"/>
                <a:gd name="T18" fmla="*/ 148 w 170"/>
                <a:gd name="T19" fmla="*/ 122 h 146"/>
                <a:gd name="T20" fmla="*/ 150 w 170"/>
                <a:gd name="T21" fmla="*/ 128 h 146"/>
                <a:gd name="T22" fmla="*/ 166 w 170"/>
                <a:gd name="T23" fmla="*/ 134 h 146"/>
                <a:gd name="T24" fmla="*/ 170 w 170"/>
                <a:gd name="T25" fmla="*/ 146 h 146"/>
                <a:gd name="T26" fmla="*/ 90 w 170"/>
                <a:gd name="T27" fmla="*/ 134 h 146"/>
                <a:gd name="T28" fmla="*/ 92 w 170"/>
                <a:gd name="T29" fmla="*/ 134 h 146"/>
                <a:gd name="T30" fmla="*/ 108 w 170"/>
                <a:gd name="T31" fmla="*/ 128 h 146"/>
                <a:gd name="T32" fmla="*/ 110 w 170"/>
                <a:gd name="T33" fmla="*/ 122 h 146"/>
                <a:gd name="T34" fmla="*/ 110 w 170"/>
                <a:gd name="T35" fmla="*/ 50 h 146"/>
                <a:gd name="T36" fmla="*/ 110 w 170"/>
                <a:gd name="T37" fmla="*/ 36 h 146"/>
                <a:gd name="T38" fmla="*/ 106 w 170"/>
                <a:gd name="T39" fmla="*/ 28 h 146"/>
                <a:gd name="T40" fmla="*/ 92 w 170"/>
                <a:gd name="T41" fmla="*/ 24 h 146"/>
                <a:gd name="T42" fmla="*/ 84 w 170"/>
                <a:gd name="T43" fmla="*/ 24 h 146"/>
                <a:gd name="T44" fmla="*/ 76 w 170"/>
                <a:gd name="T45" fmla="*/ 28 h 146"/>
                <a:gd name="T46" fmla="*/ 60 w 170"/>
                <a:gd name="T47" fmla="*/ 44 h 146"/>
                <a:gd name="T48" fmla="*/ 60 w 170"/>
                <a:gd name="T49" fmla="*/ 108 h 146"/>
                <a:gd name="T50" fmla="*/ 62 w 170"/>
                <a:gd name="T51" fmla="*/ 128 h 146"/>
                <a:gd name="T52" fmla="*/ 66 w 170"/>
                <a:gd name="T53" fmla="*/ 132 h 146"/>
                <a:gd name="T54" fmla="*/ 80 w 170"/>
                <a:gd name="T55" fmla="*/ 134 h 146"/>
                <a:gd name="T56" fmla="*/ 0 w 170"/>
                <a:gd name="T57" fmla="*/ 146 h 146"/>
                <a:gd name="T58" fmla="*/ 2 w 170"/>
                <a:gd name="T59" fmla="*/ 134 h 146"/>
                <a:gd name="T60" fmla="*/ 14 w 170"/>
                <a:gd name="T61" fmla="*/ 132 h 146"/>
                <a:gd name="T62" fmla="*/ 18 w 170"/>
                <a:gd name="T63" fmla="*/ 128 h 146"/>
                <a:gd name="T64" fmla="*/ 20 w 170"/>
                <a:gd name="T65" fmla="*/ 108 h 146"/>
                <a:gd name="T66" fmla="*/ 20 w 170"/>
                <a:gd name="T67" fmla="*/ 42 h 146"/>
                <a:gd name="T68" fmla="*/ 18 w 170"/>
                <a:gd name="T69" fmla="*/ 20 h 146"/>
                <a:gd name="T70" fmla="*/ 14 w 170"/>
                <a:gd name="T71" fmla="*/ 18 h 146"/>
                <a:gd name="T72" fmla="*/ 0 w 170"/>
                <a:gd name="T73" fmla="*/ 16 h 146"/>
                <a:gd name="T74" fmla="*/ 60 w 170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146">
                  <a:moveTo>
                    <a:pt x="60" y="30"/>
                  </a:move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2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6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48" y="122"/>
                  </a:lnTo>
                  <a:lnTo>
                    <a:pt x="150" y="128"/>
                  </a:lnTo>
                  <a:lnTo>
                    <a:pt x="150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70" y="134"/>
                  </a:lnTo>
                  <a:lnTo>
                    <a:pt x="170" y="146"/>
                  </a:lnTo>
                  <a:lnTo>
                    <a:pt x="90" y="146"/>
                  </a:lnTo>
                  <a:lnTo>
                    <a:pt x="90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8" y="128"/>
                  </a:lnTo>
                  <a:lnTo>
                    <a:pt x="108" y="128"/>
                  </a:lnTo>
                  <a:lnTo>
                    <a:pt x="110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10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2" y="24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8" y="36"/>
                  </a:lnTo>
                  <a:lnTo>
                    <a:pt x="60" y="44"/>
                  </a:ln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6" y="132"/>
                  </a:lnTo>
                  <a:lnTo>
                    <a:pt x="78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35"/>
            <p:cNvSpPr>
              <a:spLocks noEditPoints="1"/>
            </p:cNvSpPr>
            <p:nvPr/>
          </p:nvSpPr>
          <p:spPr bwMode="auto">
            <a:xfrm>
              <a:off x="5011" y="1949"/>
              <a:ext cx="80" cy="204"/>
            </a:xfrm>
            <a:custGeom>
              <a:avLst/>
              <a:gdLst>
                <a:gd name="T0" fmla="*/ 58 w 80"/>
                <a:gd name="T1" fmla="*/ 62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100 h 204"/>
                <a:gd name="T40" fmla="*/ 20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2 w 80"/>
                <a:gd name="T49" fmla="*/ 76 h 204"/>
                <a:gd name="T50" fmla="*/ 2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58 w 80"/>
                <a:gd name="T57" fmla="*/ 62 h 204"/>
                <a:gd name="T58" fmla="*/ 20 w 80"/>
                <a:gd name="T59" fmla="*/ 38 h 204"/>
                <a:gd name="T60" fmla="*/ 20 w 80"/>
                <a:gd name="T61" fmla="*/ 0 h 204"/>
                <a:gd name="T62" fmla="*/ 58 w 80"/>
                <a:gd name="T63" fmla="*/ 0 h 204"/>
                <a:gd name="T64" fmla="*/ 58 w 80"/>
                <a:gd name="T65" fmla="*/ 38 h 204"/>
                <a:gd name="T66" fmla="*/ 20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58" y="62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2" y="76"/>
                  </a:lnTo>
                  <a:lnTo>
                    <a:pt x="2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58" y="62"/>
                  </a:lnTo>
                  <a:close/>
                  <a:moveTo>
                    <a:pt x="20" y="38"/>
                  </a:moveTo>
                  <a:lnTo>
                    <a:pt x="20" y="0"/>
                  </a:lnTo>
                  <a:lnTo>
                    <a:pt x="58" y="0"/>
                  </a:lnTo>
                  <a:lnTo>
                    <a:pt x="58" y="38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36"/>
            <p:cNvSpPr>
              <a:spLocks/>
            </p:cNvSpPr>
            <p:nvPr/>
          </p:nvSpPr>
          <p:spPr bwMode="auto">
            <a:xfrm>
              <a:off x="5081" y="2011"/>
              <a:ext cx="174" cy="142"/>
            </a:xfrm>
            <a:custGeom>
              <a:avLst/>
              <a:gdLst>
                <a:gd name="T0" fmla="*/ 82 w 174"/>
                <a:gd name="T1" fmla="*/ 142 h 142"/>
                <a:gd name="T2" fmla="*/ 30 w 174"/>
                <a:gd name="T3" fmla="*/ 38 h 142"/>
                <a:gd name="T4" fmla="*/ 30 w 174"/>
                <a:gd name="T5" fmla="*/ 38 h 142"/>
                <a:gd name="T6" fmla="*/ 22 w 174"/>
                <a:gd name="T7" fmla="*/ 24 h 142"/>
                <a:gd name="T8" fmla="*/ 18 w 174"/>
                <a:gd name="T9" fmla="*/ 16 h 142"/>
                <a:gd name="T10" fmla="*/ 18 w 174"/>
                <a:gd name="T11" fmla="*/ 16 h 142"/>
                <a:gd name="T12" fmla="*/ 12 w 174"/>
                <a:gd name="T13" fmla="*/ 14 h 142"/>
                <a:gd name="T14" fmla="*/ 4 w 174"/>
                <a:gd name="T15" fmla="*/ 12 h 142"/>
                <a:gd name="T16" fmla="*/ 0 w 174"/>
                <a:gd name="T17" fmla="*/ 12 h 142"/>
                <a:gd name="T18" fmla="*/ 0 w 174"/>
                <a:gd name="T19" fmla="*/ 0 h 142"/>
                <a:gd name="T20" fmla="*/ 80 w 174"/>
                <a:gd name="T21" fmla="*/ 0 h 142"/>
                <a:gd name="T22" fmla="*/ 80 w 174"/>
                <a:gd name="T23" fmla="*/ 12 h 142"/>
                <a:gd name="T24" fmla="*/ 78 w 174"/>
                <a:gd name="T25" fmla="*/ 12 h 142"/>
                <a:gd name="T26" fmla="*/ 78 w 174"/>
                <a:gd name="T27" fmla="*/ 12 h 142"/>
                <a:gd name="T28" fmla="*/ 68 w 174"/>
                <a:gd name="T29" fmla="*/ 14 h 142"/>
                <a:gd name="T30" fmla="*/ 66 w 174"/>
                <a:gd name="T31" fmla="*/ 14 h 142"/>
                <a:gd name="T32" fmla="*/ 64 w 174"/>
                <a:gd name="T33" fmla="*/ 16 h 142"/>
                <a:gd name="T34" fmla="*/ 64 w 174"/>
                <a:gd name="T35" fmla="*/ 16 h 142"/>
                <a:gd name="T36" fmla="*/ 66 w 174"/>
                <a:gd name="T37" fmla="*/ 24 h 142"/>
                <a:gd name="T38" fmla="*/ 72 w 174"/>
                <a:gd name="T39" fmla="*/ 38 h 142"/>
                <a:gd name="T40" fmla="*/ 100 w 174"/>
                <a:gd name="T41" fmla="*/ 96 h 142"/>
                <a:gd name="T42" fmla="*/ 130 w 174"/>
                <a:gd name="T43" fmla="*/ 38 h 142"/>
                <a:gd name="T44" fmla="*/ 130 w 174"/>
                <a:gd name="T45" fmla="*/ 38 h 142"/>
                <a:gd name="T46" fmla="*/ 136 w 174"/>
                <a:gd name="T47" fmla="*/ 24 h 142"/>
                <a:gd name="T48" fmla="*/ 138 w 174"/>
                <a:gd name="T49" fmla="*/ 16 h 142"/>
                <a:gd name="T50" fmla="*/ 138 w 174"/>
                <a:gd name="T51" fmla="*/ 16 h 142"/>
                <a:gd name="T52" fmla="*/ 138 w 174"/>
                <a:gd name="T53" fmla="*/ 14 h 142"/>
                <a:gd name="T54" fmla="*/ 134 w 174"/>
                <a:gd name="T55" fmla="*/ 14 h 142"/>
                <a:gd name="T56" fmla="*/ 124 w 174"/>
                <a:gd name="T57" fmla="*/ 12 h 142"/>
                <a:gd name="T58" fmla="*/ 122 w 174"/>
                <a:gd name="T59" fmla="*/ 12 h 142"/>
                <a:gd name="T60" fmla="*/ 122 w 174"/>
                <a:gd name="T61" fmla="*/ 0 h 142"/>
                <a:gd name="T62" fmla="*/ 174 w 174"/>
                <a:gd name="T63" fmla="*/ 0 h 142"/>
                <a:gd name="T64" fmla="*/ 174 w 174"/>
                <a:gd name="T65" fmla="*/ 12 h 142"/>
                <a:gd name="T66" fmla="*/ 172 w 174"/>
                <a:gd name="T67" fmla="*/ 12 h 142"/>
                <a:gd name="T68" fmla="*/ 172 w 174"/>
                <a:gd name="T69" fmla="*/ 12 h 142"/>
                <a:gd name="T70" fmla="*/ 164 w 174"/>
                <a:gd name="T71" fmla="*/ 14 h 142"/>
                <a:gd name="T72" fmla="*/ 158 w 174"/>
                <a:gd name="T73" fmla="*/ 16 h 142"/>
                <a:gd name="T74" fmla="*/ 158 w 174"/>
                <a:gd name="T75" fmla="*/ 16 h 142"/>
                <a:gd name="T76" fmla="*/ 154 w 174"/>
                <a:gd name="T77" fmla="*/ 22 h 142"/>
                <a:gd name="T78" fmla="*/ 146 w 174"/>
                <a:gd name="T79" fmla="*/ 38 h 142"/>
                <a:gd name="T80" fmla="*/ 92 w 174"/>
                <a:gd name="T81" fmla="*/ 142 h 142"/>
                <a:gd name="T82" fmla="*/ 82 w 174"/>
                <a:gd name="T83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4" h="142">
                  <a:moveTo>
                    <a:pt x="82" y="142"/>
                  </a:moveTo>
                  <a:lnTo>
                    <a:pt x="30" y="38"/>
                  </a:lnTo>
                  <a:lnTo>
                    <a:pt x="30" y="38"/>
                  </a:lnTo>
                  <a:lnTo>
                    <a:pt x="22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2" y="14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80" y="0"/>
                  </a:lnTo>
                  <a:lnTo>
                    <a:pt x="80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8" y="14"/>
                  </a:lnTo>
                  <a:lnTo>
                    <a:pt x="66" y="14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6" y="24"/>
                  </a:lnTo>
                  <a:lnTo>
                    <a:pt x="72" y="38"/>
                  </a:lnTo>
                  <a:lnTo>
                    <a:pt x="100" y="96"/>
                  </a:lnTo>
                  <a:lnTo>
                    <a:pt x="130" y="38"/>
                  </a:lnTo>
                  <a:lnTo>
                    <a:pt x="130" y="38"/>
                  </a:lnTo>
                  <a:lnTo>
                    <a:pt x="136" y="24"/>
                  </a:lnTo>
                  <a:lnTo>
                    <a:pt x="138" y="16"/>
                  </a:lnTo>
                  <a:lnTo>
                    <a:pt x="138" y="16"/>
                  </a:lnTo>
                  <a:lnTo>
                    <a:pt x="138" y="14"/>
                  </a:lnTo>
                  <a:lnTo>
                    <a:pt x="134" y="14"/>
                  </a:lnTo>
                  <a:lnTo>
                    <a:pt x="124" y="12"/>
                  </a:lnTo>
                  <a:lnTo>
                    <a:pt x="122" y="12"/>
                  </a:lnTo>
                  <a:lnTo>
                    <a:pt x="122" y="0"/>
                  </a:lnTo>
                  <a:lnTo>
                    <a:pt x="174" y="0"/>
                  </a:lnTo>
                  <a:lnTo>
                    <a:pt x="174" y="12"/>
                  </a:lnTo>
                  <a:lnTo>
                    <a:pt x="172" y="12"/>
                  </a:lnTo>
                  <a:lnTo>
                    <a:pt x="172" y="12"/>
                  </a:lnTo>
                  <a:lnTo>
                    <a:pt x="164" y="14"/>
                  </a:lnTo>
                  <a:lnTo>
                    <a:pt x="158" y="16"/>
                  </a:lnTo>
                  <a:lnTo>
                    <a:pt x="158" y="16"/>
                  </a:lnTo>
                  <a:lnTo>
                    <a:pt x="154" y="22"/>
                  </a:lnTo>
                  <a:lnTo>
                    <a:pt x="146" y="38"/>
                  </a:lnTo>
                  <a:lnTo>
                    <a:pt x="92" y="142"/>
                  </a:lnTo>
                  <a:lnTo>
                    <a:pt x="82" y="1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37"/>
            <p:cNvSpPr>
              <a:spLocks noEditPoints="1"/>
            </p:cNvSpPr>
            <p:nvPr/>
          </p:nvSpPr>
          <p:spPr bwMode="auto">
            <a:xfrm>
              <a:off x="5251" y="2007"/>
              <a:ext cx="128" cy="148"/>
            </a:xfrm>
            <a:custGeom>
              <a:avLst/>
              <a:gdLst>
                <a:gd name="T0" fmla="*/ 128 w 128"/>
                <a:gd name="T1" fmla="*/ 140 h 148"/>
                <a:gd name="T2" fmla="*/ 78 w 128"/>
                <a:gd name="T3" fmla="*/ 148 h 148"/>
                <a:gd name="T4" fmla="*/ 60 w 128"/>
                <a:gd name="T5" fmla="*/ 148 h 148"/>
                <a:gd name="T6" fmla="*/ 32 w 128"/>
                <a:gd name="T7" fmla="*/ 138 h 148"/>
                <a:gd name="T8" fmla="*/ 20 w 128"/>
                <a:gd name="T9" fmla="*/ 128 h 148"/>
                <a:gd name="T10" fmla="*/ 4 w 128"/>
                <a:gd name="T11" fmla="*/ 104 h 148"/>
                <a:gd name="T12" fmla="*/ 0 w 128"/>
                <a:gd name="T13" fmla="*/ 72 h 148"/>
                <a:gd name="T14" fmla="*/ 0 w 128"/>
                <a:gd name="T15" fmla="*/ 58 h 148"/>
                <a:gd name="T16" fmla="*/ 10 w 128"/>
                <a:gd name="T17" fmla="*/ 32 h 148"/>
                <a:gd name="T18" fmla="*/ 18 w 128"/>
                <a:gd name="T19" fmla="*/ 20 h 148"/>
                <a:gd name="T20" fmla="*/ 40 w 128"/>
                <a:gd name="T21" fmla="*/ 6 h 148"/>
                <a:gd name="T22" fmla="*/ 68 w 128"/>
                <a:gd name="T23" fmla="*/ 0 h 148"/>
                <a:gd name="T24" fmla="*/ 82 w 128"/>
                <a:gd name="T25" fmla="*/ 2 h 148"/>
                <a:gd name="T26" fmla="*/ 104 w 128"/>
                <a:gd name="T27" fmla="*/ 10 h 148"/>
                <a:gd name="T28" fmla="*/ 118 w 128"/>
                <a:gd name="T29" fmla="*/ 28 h 148"/>
                <a:gd name="T30" fmla="*/ 126 w 128"/>
                <a:gd name="T31" fmla="*/ 56 h 148"/>
                <a:gd name="T32" fmla="*/ 128 w 128"/>
                <a:gd name="T33" fmla="*/ 76 h 148"/>
                <a:gd name="T34" fmla="*/ 38 w 128"/>
                <a:gd name="T35" fmla="*/ 76 h 148"/>
                <a:gd name="T36" fmla="*/ 42 w 128"/>
                <a:gd name="T37" fmla="*/ 100 h 148"/>
                <a:gd name="T38" fmla="*/ 52 w 128"/>
                <a:gd name="T39" fmla="*/ 116 h 148"/>
                <a:gd name="T40" fmla="*/ 58 w 128"/>
                <a:gd name="T41" fmla="*/ 122 h 148"/>
                <a:gd name="T42" fmla="*/ 76 w 128"/>
                <a:gd name="T43" fmla="*/ 128 h 148"/>
                <a:gd name="T44" fmla="*/ 88 w 128"/>
                <a:gd name="T45" fmla="*/ 130 h 148"/>
                <a:gd name="T46" fmla="*/ 128 w 128"/>
                <a:gd name="T47" fmla="*/ 120 h 148"/>
                <a:gd name="T48" fmla="*/ 40 w 128"/>
                <a:gd name="T49" fmla="*/ 64 h 148"/>
                <a:gd name="T50" fmla="*/ 90 w 128"/>
                <a:gd name="T51" fmla="*/ 60 h 148"/>
                <a:gd name="T52" fmla="*/ 88 w 128"/>
                <a:gd name="T53" fmla="*/ 38 h 148"/>
                <a:gd name="T54" fmla="*/ 84 w 128"/>
                <a:gd name="T55" fmla="*/ 22 h 148"/>
                <a:gd name="T56" fmla="*/ 78 w 128"/>
                <a:gd name="T57" fmla="*/ 16 h 148"/>
                <a:gd name="T58" fmla="*/ 66 w 128"/>
                <a:gd name="T59" fmla="*/ 12 h 148"/>
                <a:gd name="T60" fmla="*/ 60 w 128"/>
                <a:gd name="T61" fmla="*/ 14 h 148"/>
                <a:gd name="T62" fmla="*/ 50 w 128"/>
                <a:gd name="T63" fmla="*/ 20 h 148"/>
                <a:gd name="T64" fmla="*/ 46 w 128"/>
                <a:gd name="T65" fmla="*/ 26 h 148"/>
                <a:gd name="T66" fmla="*/ 42 w 128"/>
                <a:gd name="T67" fmla="*/ 42 h 148"/>
                <a:gd name="T68" fmla="*/ 40 w 128"/>
                <a:gd name="T69" fmla="*/ 6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148">
                  <a:moveTo>
                    <a:pt x="128" y="140"/>
                  </a:moveTo>
                  <a:lnTo>
                    <a:pt x="128" y="140"/>
                  </a:lnTo>
                  <a:lnTo>
                    <a:pt x="102" y="146"/>
                  </a:lnTo>
                  <a:lnTo>
                    <a:pt x="78" y="148"/>
                  </a:lnTo>
                  <a:lnTo>
                    <a:pt x="78" y="148"/>
                  </a:lnTo>
                  <a:lnTo>
                    <a:pt x="60" y="148"/>
                  </a:lnTo>
                  <a:lnTo>
                    <a:pt x="46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4" y="104"/>
                  </a:lnTo>
                  <a:lnTo>
                    <a:pt x="0" y="90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0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28" y="12"/>
                  </a:lnTo>
                  <a:lnTo>
                    <a:pt x="40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4"/>
                  </a:lnTo>
                  <a:lnTo>
                    <a:pt x="104" y="10"/>
                  </a:lnTo>
                  <a:lnTo>
                    <a:pt x="112" y="18"/>
                  </a:lnTo>
                  <a:lnTo>
                    <a:pt x="118" y="28"/>
                  </a:lnTo>
                  <a:lnTo>
                    <a:pt x="124" y="42"/>
                  </a:lnTo>
                  <a:lnTo>
                    <a:pt x="126" y="56"/>
                  </a:lnTo>
                  <a:lnTo>
                    <a:pt x="128" y="72"/>
                  </a:lnTo>
                  <a:lnTo>
                    <a:pt x="128" y="76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40" y="88"/>
                  </a:lnTo>
                  <a:lnTo>
                    <a:pt x="42" y="100"/>
                  </a:lnTo>
                  <a:lnTo>
                    <a:pt x="46" y="108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58" y="122"/>
                  </a:lnTo>
                  <a:lnTo>
                    <a:pt x="66" y="126"/>
                  </a:lnTo>
                  <a:lnTo>
                    <a:pt x="76" y="128"/>
                  </a:lnTo>
                  <a:lnTo>
                    <a:pt x="88" y="130"/>
                  </a:lnTo>
                  <a:lnTo>
                    <a:pt x="88" y="130"/>
                  </a:lnTo>
                  <a:lnTo>
                    <a:pt x="106" y="128"/>
                  </a:lnTo>
                  <a:lnTo>
                    <a:pt x="128" y="120"/>
                  </a:lnTo>
                  <a:lnTo>
                    <a:pt x="128" y="140"/>
                  </a:lnTo>
                  <a:close/>
                  <a:moveTo>
                    <a:pt x="40" y="64"/>
                  </a:moveTo>
                  <a:lnTo>
                    <a:pt x="90" y="64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88" y="38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2" y="18"/>
                  </a:lnTo>
                  <a:lnTo>
                    <a:pt x="78" y="16"/>
                  </a:lnTo>
                  <a:lnTo>
                    <a:pt x="72" y="14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0" y="14"/>
                  </a:lnTo>
                  <a:lnTo>
                    <a:pt x="54" y="16"/>
                  </a:lnTo>
                  <a:lnTo>
                    <a:pt x="50" y="20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4" y="32"/>
                  </a:lnTo>
                  <a:lnTo>
                    <a:pt x="42" y="42"/>
                  </a:lnTo>
                  <a:lnTo>
                    <a:pt x="40" y="64"/>
                  </a:lnTo>
                  <a:lnTo>
                    <a:pt x="4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38"/>
            <p:cNvSpPr>
              <a:spLocks/>
            </p:cNvSpPr>
            <p:nvPr/>
          </p:nvSpPr>
          <p:spPr bwMode="auto">
            <a:xfrm>
              <a:off x="5395" y="2007"/>
              <a:ext cx="112" cy="146"/>
            </a:xfrm>
            <a:custGeom>
              <a:avLst/>
              <a:gdLst>
                <a:gd name="T0" fmla="*/ 58 w 112"/>
                <a:gd name="T1" fmla="*/ 44 h 146"/>
                <a:gd name="T2" fmla="*/ 58 w 112"/>
                <a:gd name="T3" fmla="*/ 108 h 146"/>
                <a:gd name="T4" fmla="*/ 58 w 112"/>
                <a:gd name="T5" fmla="*/ 108 h 146"/>
                <a:gd name="T6" fmla="*/ 60 w 112"/>
                <a:gd name="T7" fmla="*/ 122 h 146"/>
                <a:gd name="T8" fmla="*/ 62 w 112"/>
                <a:gd name="T9" fmla="*/ 128 h 146"/>
                <a:gd name="T10" fmla="*/ 62 w 112"/>
                <a:gd name="T11" fmla="*/ 128 h 146"/>
                <a:gd name="T12" fmla="*/ 68 w 112"/>
                <a:gd name="T13" fmla="*/ 132 h 146"/>
                <a:gd name="T14" fmla="*/ 80 w 112"/>
                <a:gd name="T15" fmla="*/ 134 h 146"/>
                <a:gd name="T16" fmla="*/ 82 w 112"/>
                <a:gd name="T17" fmla="*/ 134 h 146"/>
                <a:gd name="T18" fmla="*/ 82 w 112"/>
                <a:gd name="T19" fmla="*/ 146 h 146"/>
                <a:gd name="T20" fmla="*/ 0 w 112"/>
                <a:gd name="T21" fmla="*/ 146 h 146"/>
                <a:gd name="T22" fmla="*/ 0 w 112"/>
                <a:gd name="T23" fmla="*/ 134 h 146"/>
                <a:gd name="T24" fmla="*/ 2 w 112"/>
                <a:gd name="T25" fmla="*/ 134 h 146"/>
                <a:gd name="T26" fmla="*/ 2 w 112"/>
                <a:gd name="T27" fmla="*/ 134 h 146"/>
                <a:gd name="T28" fmla="*/ 12 w 112"/>
                <a:gd name="T29" fmla="*/ 132 h 146"/>
                <a:gd name="T30" fmla="*/ 18 w 112"/>
                <a:gd name="T31" fmla="*/ 128 h 146"/>
                <a:gd name="T32" fmla="*/ 18 w 112"/>
                <a:gd name="T33" fmla="*/ 128 h 146"/>
                <a:gd name="T34" fmla="*/ 20 w 112"/>
                <a:gd name="T35" fmla="*/ 122 h 146"/>
                <a:gd name="T36" fmla="*/ 20 w 112"/>
                <a:gd name="T37" fmla="*/ 108 h 146"/>
                <a:gd name="T38" fmla="*/ 20 w 112"/>
                <a:gd name="T39" fmla="*/ 42 h 146"/>
                <a:gd name="T40" fmla="*/ 20 w 112"/>
                <a:gd name="T41" fmla="*/ 42 h 146"/>
                <a:gd name="T42" fmla="*/ 20 w 112"/>
                <a:gd name="T43" fmla="*/ 28 h 146"/>
                <a:gd name="T44" fmla="*/ 18 w 112"/>
                <a:gd name="T45" fmla="*/ 20 h 146"/>
                <a:gd name="T46" fmla="*/ 18 w 112"/>
                <a:gd name="T47" fmla="*/ 20 h 146"/>
                <a:gd name="T48" fmla="*/ 12 w 112"/>
                <a:gd name="T49" fmla="*/ 18 h 146"/>
                <a:gd name="T50" fmla="*/ 2 w 112"/>
                <a:gd name="T51" fmla="*/ 16 h 146"/>
                <a:gd name="T52" fmla="*/ 0 w 112"/>
                <a:gd name="T53" fmla="*/ 16 h 146"/>
                <a:gd name="T54" fmla="*/ 0 w 112"/>
                <a:gd name="T55" fmla="*/ 4 h 146"/>
                <a:gd name="T56" fmla="*/ 58 w 112"/>
                <a:gd name="T57" fmla="*/ 4 h 146"/>
                <a:gd name="T58" fmla="*/ 58 w 112"/>
                <a:gd name="T59" fmla="*/ 30 h 146"/>
                <a:gd name="T60" fmla="*/ 58 w 112"/>
                <a:gd name="T61" fmla="*/ 30 h 146"/>
                <a:gd name="T62" fmla="*/ 68 w 112"/>
                <a:gd name="T63" fmla="*/ 18 h 146"/>
                <a:gd name="T64" fmla="*/ 78 w 112"/>
                <a:gd name="T65" fmla="*/ 8 h 146"/>
                <a:gd name="T66" fmla="*/ 90 w 112"/>
                <a:gd name="T67" fmla="*/ 2 h 146"/>
                <a:gd name="T68" fmla="*/ 104 w 112"/>
                <a:gd name="T69" fmla="*/ 0 h 146"/>
                <a:gd name="T70" fmla="*/ 104 w 112"/>
                <a:gd name="T71" fmla="*/ 0 h 146"/>
                <a:gd name="T72" fmla="*/ 112 w 112"/>
                <a:gd name="T73" fmla="*/ 2 h 146"/>
                <a:gd name="T74" fmla="*/ 112 w 112"/>
                <a:gd name="T75" fmla="*/ 46 h 146"/>
                <a:gd name="T76" fmla="*/ 94 w 112"/>
                <a:gd name="T77" fmla="*/ 46 h 146"/>
                <a:gd name="T78" fmla="*/ 94 w 112"/>
                <a:gd name="T79" fmla="*/ 44 h 146"/>
                <a:gd name="T80" fmla="*/ 94 w 112"/>
                <a:gd name="T81" fmla="*/ 44 h 146"/>
                <a:gd name="T82" fmla="*/ 92 w 112"/>
                <a:gd name="T83" fmla="*/ 28 h 146"/>
                <a:gd name="T84" fmla="*/ 92 w 112"/>
                <a:gd name="T85" fmla="*/ 28 h 146"/>
                <a:gd name="T86" fmla="*/ 90 w 112"/>
                <a:gd name="T87" fmla="*/ 26 h 146"/>
                <a:gd name="T88" fmla="*/ 86 w 112"/>
                <a:gd name="T89" fmla="*/ 26 h 146"/>
                <a:gd name="T90" fmla="*/ 86 w 112"/>
                <a:gd name="T91" fmla="*/ 26 h 146"/>
                <a:gd name="T92" fmla="*/ 78 w 112"/>
                <a:gd name="T93" fmla="*/ 28 h 146"/>
                <a:gd name="T94" fmla="*/ 70 w 112"/>
                <a:gd name="T95" fmla="*/ 30 h 146"/>
                <a:gd name="T96" fmla="*/ 64 w 112"/>
                <a:gd name="T97" fmla="*/ 36 h 146"/>
                <a:gd name="T98" fmla="*/ 58 w 112"/>
                <a:gd name="T99" fmla="*/ 44 h 146"/>
                <a:gd name="T100" fmla="*/ 58 w 112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2" h="146">
                  <a:moveTo>
                    <a:pt x="58" y="44"/>
                  </a:moveTo>
                  <a:lnTo>
                    <a:pt x="58" y="108"/>
                  </a:lnTo>
                  <a:lnTo>
                    <a:pt x="58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2" y="134"/>
                  </a:lnTo>
                  <a:lnTo>
                    <a:pt x="82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68" y="18"/>
                  </a:lnTo>
                  <a:lnTo>
                    <a:pt x="78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2" y="2"/>
                  </a:lnTo>
                  <a:lnTo>
                    <a:pt x="112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6" y="26"/>
                  </a:lnTo>
                  <a:lnTo>
                    <a:pt x="86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58" y="44"/>
                  </a:lnTo>
                  <a:lnTo>
                    <a:pt x="5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39"/>
            <p:cNvSpPr>
              <a:spLocks/>
            </p:cNvSpPr>
            <p:nvPr/>
          </p:nvSpPr>
          <p:spPr bwMode="auto">
            <a:xfrm>
              <a:off x="5525" y="2007"/>
              <a:ext cx="114" cy="148"/>
            </a:xfrm>
            <a:custGeom>
              <a:avLst/>
              <a:gdLst>
                <a:gd name="T0" fmla="*/ 0 w 114"/>
                <a:gd name="T1" fmla="*/ 102 h 148"/>
                <a:gd name="T2" fmla="*/ 18 w 114"/>
                <a:gd name="T3" fmla="*/ 104 h 148"/>
                <a:gd name="T4" fmla="*/ 18 w 114"/>
                <a:gd name="T5" fmla="*/ 118 h 148"/>
                <a:gd name="T6" fmla="*/ 22 w 114"/>
                <a:gd name="T7" fmla="*/ 126 h 148"/>
                <a:gd name="T8" fmla="*/ 34 w 114"/>
                <a:gd name="T9" fmla="*/ 134 h 148"/>
                <a:gd name="T10" fmla="*/ 52 w 114"/>
                <a:gd name="T11" fmla="*/ 136 h 148"/>
                <a:gd name="T12" fmla="*/ 62 w 114"/>
                <a:gd name="T13" fmla="*/ 134 h 148"/>
                <a:gd name="T14" fmla="*/ 70 w 114"/>
                <a:gd name="T15" fmla="*/ 130 h 148"/>
                <a:gd name="T16" fmla="*/ 76 w 114"/>
                <a:gd name="T17" fmla="*/ 114 h 148"/>
                <a:gd name="T18" fmla="*/ 74 w 114"/>
                <a:gd name="T19" fmla="*/ 108 h 148"/>
                <a:gd name="T20" fmla="*/ 62 w 114"/>
                <a:gd name="T21" fmla="*/ 96 h 148"/>
                <a:gd name="T22" fmla="*/ 40 w 114"/>
                <a:gd name="T23" fmla="*/ 86 h 148"/>
                <a:gd name="T24" fmla="*/ 22 w 114"/>
                <a:gd name="T25" fmla="*/ 78 h 148"/>
                <a:gd name="T26" fmla="*/ 6 w 114"/>
                <a:gd name="T27" fmla="*/ 62 h 148"/>
                <a:gd name="T28" fmla="*/ 0 w 114"/>
                <a:gd name="T29" fmla="*/ 50 h 148"/>
                <a:gd name="T30" fmla="*/ 0 w 114"/>
                <a:gd name="T31" fmla="*/ 42 h 148"/>
                <a:gd name="T32" fmla="*/ 4 w 114"/>
                <a:gd name="T33" fmla="*/ 26 h 148"/>
                <a:gd name="T34" fmla="*/ 16 w 114"/>
                <a:gd name="T35" fmla="*/ 12 h 148"/>
                <a:gd name="T36" fmla="*/ 24 w 114"/>
                <a:gd name="T37" fmla="*/ 6 h 148"/>
                <a:gd name="T38" fmla="*/ 46 w 114"/>
                <a:gd name="T39" fmla="*/ 2 h 148"/>
                <a:gd name="T40" fmla="*/ 58 w 114"/>
                <a:gd name="T41" fmla="*/ 0 h 148"/>
                <a:gd name="T42" fmla="*/ 102 w 114"/>
                <a:gd name="T43" fmla="*/ 8 h 148"/>
                <a:gd name="T44" fmla="*/ 84 w 114"/>
                <a:gd name="T45" fmla="*/ 42 h 148"/>
                <a:gd name="T46" fmla="*/ 84 w 114"/>
                <a:gd name="T47" fmla="*/ 32 h 148"/>
                <a:gd name="T48" fmla="*/ 82 w 114"/>
                <a:gd name="T49" fmla="*/ 24 h 148"/>
                <a:gd name="T50" fmla="*/ 70 w 114"/>
                <a:gd name="T51" fmla="*/ 14 h 148"/>
                <a:gd name="T52" fmla="*/ 60 w 114"/>
                <a:gd name="T53" fmla="*/ 12 h 148"/>
                <a:gd name="T54" fmla="*/ 44 w 114"/>
                <a:gd name="T55" fmla="*/ 18 h 148"/>
                <a:gd name="T56" fmla="*/ 38 w 114"/>
                <a:gd name="T57" fmla="*/ 26 h 148"/>
                <a:gd name="T58" fmla="*/ 36 w 114"/>
                <a:gd name="T59" fmla="*/ 36 h 148"/>
                <a:gd name="T60" fmla="*/ 42 w 114"/>
                <a:gd name="T61" fmla="*/ 48 h 148"/>
                <a:gd name="T62" fmla="*/ 50 w 114"/>
                <a:gd name="T63" fmla="*/ 52 h 148"/>
                <a:gd name="T64" fmla="*/ 74 w 114"/>
                <a:gd name="T65" fmla="*/ 62 h 148"/>
                <a:gd name="T66" fmla="*/ 92 w 114"/>
                <a:gd name="T67" fmla="*/ 72 h 148"/>
                <a:gd name="T68" fmla="*/ 108 w 114"/>
                <a:gd name="T69" fmla="*/ 86 h 148"/>
                <a:gd name="T70" fmla="*/ 114 w 114"/>
                <a:gd name="T71" fmla="*/ 98 h 148"/>
                <a:gd name="T72" fmla="*/ 114 w 114"/>
                <a:gd name="T73" fmla="*/ 104 h 148"/>
                <a:gd name="T74" fmla="*/ 110 w 114"/>
                <a:gd name="T75" fmla="*/ 122 h 148"/>
                <a:gd name="T76" fmla="*/ 98 w 114"/>
                <a:gd name="T77" fmla="*/ 136 h 148"/>
                <a:gd name="T78" fmla="*/ 88 w 114"/>
                <a:gd name="T79" fmla="*/ 142 h 148"/>
                <a:gd name="T80" fmla="*/ 68 w 114"/>
                <a:gd name="T81" fmla="*/ 148 h 148"/>
                <a:gd name="T82" fmla="*/ 54 w 114"/>
                <a:gd name="T83" fmla="*/ 148 h 148"/>
                <a:gd name="T84" fmla="*/ 26 w 114"/>
                <a:gd name="T85" fmla="*/ 146 h 148"/>
                <a:gd name="T86" fmla="*/ 0 w 114"/>
                <a:gd name="T87" fmla="*/ 13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" h="148">
                  <a:moveTo>
                    <a:pt x="0" y="138"/>
                  </a:moveTo>
                  <a:lnTo>
                    <a:pt x="0" y="102"/>
                  </a:lnTo>
                  <a:lnTo>
                    <a:pt x="18" y="102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18" y="118"/>
                  </a:lnTo>
                  <a:lnTo>
                    <a:pt x="22" y="126"/>
                  </a:lnTo>
                  <a:lnTo>
                    <a:pt x="22" y="126"/>
                  </a:lnTo>
                  <a:lnTo>
                    <a:pt x="28" y="130"/>
                  </a:lnTo>
                  <a:lnTo>
                    <a:pt x="34" y="134"/>
                  </a:lnTo>
                  <a:lnTo>
                    <a:pt x="44" y="136"/>
                  </a:lnTo>
                  <a:lnTo>
                    <a:pt x="52" y="136"/>
                  </a:lnTo>
                  <a:lnTo>
                    <a:pt x="52" y="136"/>
                  </a:lnTo>
                  <a:lnTo>
                    <a:pt x="62" y="134"/>
                  </a:lnTo>
                  <a:lnTo>
                    <a:pt x="70" y="130"/>
                  </a:lnTo>
                  <a:lnTo>
                    <a:pt x="70" y="130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4" y="108"/>
                  </a:lnTo>
                  <a:lnTo>
                    <a:pt x="70" y="102"/>
                  </a:lnTo>
                  <a:lnTo>
                    <a:pt x="62" y="96"/>
                  </a:lnTo>
                  <a:lnTo>
                    <a:pt x="52" y="90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22" y="78"/>
                  </a:lnTo>
                  <a:lnTo>
                    <a:pt x="10" y="68"/>
                  </a:lnTo>
                  <a:lnTo>
                    <a:pt x="6" y="62"/>
                  </a:lnTo>
                  <a:lnTo>
                    <a:pt x="2" y="56"/>
                  </a:lnTo>
                  <a:lnTo>
                    <a:pt x="0" y="5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34"/>
                  </a:lnTo>
                  <a:lnTo>
                    <a:pt x="4" y="26"/>
                  </a:lnTo>
                  <a:lnTo>
                    <a:pt x="8" y="18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24" y="6"/>
                  </a:lnTo>
                  <a:lnTo>
                    <a:pt x="34" y="4"/>
                  </a:lnTo>
                  <a:lnTo>
                    <a:pt x="46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80" y="2"/>
                  </a:lnTo>
                  <a:lnTo>
                    <a:pt x="102" y="8"/>
                  </a:lnTo>
                  <a:lnTo>
                    <a:pt x="102" y="42"/>
                  </a:lnTo>
                  <a:lnTo>
                    <a:pt x="84" y="42"/>
                  </a:lnTo>
                  <a:lnTo>
                    <a:pt x="84" y="38"/>
                  </a:lnTo>
                  <a:lnTo>
                    <a:pt x="84" y="32"/>
                  </a:lnTo>
                  <a:lnTo>
                    <a:pt x="84" y="32"/>
                  </a:lnTo>
                  <a:lnTo>
                    <a:pt x="82" y="24"/>
                  </a:lnTo>
                  <a:lnTo>
                    <a:pt x="78" y="18"/>
                  </a:lnTo>
                  <a:lnTo>
                    <a:pt x="70" y="1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52" y="14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8" y="26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8" y="42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50" y="52"/>
                  </a:lnTo>
                  <a:lnTo>
                    <a:pt x="62" y="58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92" y="72"/>
                  </a:lnTo>
                  <a:lnTo>
                    <a:pt x="104" y="80"/>
                  </a:lnTo>
                  <a:lnTo>
                    <a:pt x="108" y="86"/>
                  </a:lnTo>
                  <a:lnTo>
                    <a:pt x="112" y="92"/>
                  </a:lnTo>
                  <a:lnTo>
                    <a:pt x="114" y="98"/>
                  </a:lnTo>
                  <a:lnTo>
                    <a:pt x="114" y="104"/>
                  </a:lnTo>
                  <a:lnTo>
                    <a:pt x="114" y="104"/>
                  </a:lnTo>
                  <a:lnTo>
                    <a:pt x="114" y="114"/>
                  </a:lnTo>
                  <a:lnTo>
                    <a:pt x="110" y="122"/>
                  </a:lnTo>
                  <a:lnTo>
                    <a:pt x="104" y="130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88" y="142"/>
                  </a:lnTo>
                  <a:lnTo>
                    <a:pt x="78" y="146"/>
                  </a:lnTo>
                  <a:lnTo>
                    <a:pt x="68" y="148"/>
                  </a:lnTo>
                  <a:lnTo>
                    <a:pt x="54" y="148"/>
                  </a:lnTo>
                  <a:lnTo>
                    <a:pt x="54" y="148"/>
                  </a:lnTo>
                  <a:lnTo>
                    <a:pt x="40" y="148"/>
                  </a:lnTo>
                  <a:lnTo>
                    <a:pt x="26" y="146"/>
                  </a:lnTo>
                  <a:lnTo>
                    <a:pt x="12" y="144"/>
                  </a:lnTo>
                  <a:lnTo>
                    <a:pt x="0" y="138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40"/>
            <p:cNvSpPr>
              <a:spLocks noEditPoints="1"/>
            </p:cNvSpPr>
            <p:nvPr/>
          </p:nvSpPr>
          <p:spPr bwMode="auto">
            <a:xfrm>
              <a:off x="5655" y="1949"/>
              <a:ext cx="80" cy="204"/>
            </a:xfrm>
            <a:custGeom>
              <a:avLst/>
              <a:gdLst>
                <a:gd name="T0" fmla="*/ 60 w 80"/>
                <a:gd name="T1" fmla="*/ 62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8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4 w 80"/>
                <a:gd name="T25" fmla="*/ 192 h 204"/>
                <a:gd name="T26" fmla="*/ 4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2 w 80"/>
                <a:gd name="T37" fmla="*/ 166 h 204"/>
                <a:gd name="T38" fmla="*/ 22 w 80"/>
                <a:gd name="T39" fmla="*/ 100 h 204"/>
                <a:gd name="T40" fmla="*/ 22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4 w 80"/>
                <a:gd name="T49" fmla="*/ 76 h 204"/>
                <a:gd name="T50" fmla="*/ 4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60 w 80"/>
                <a:gd name="T57" fmla="*/ 62 h 204"/>
                <a:gd name="T58" fmla="*/ 22 w 80"/>
                <a:gd name="T59" fmla="*/ 38 h 204"/>
                <a:gd name="T60" fmla="*/ 22 w 80"/>
                <a:gd name="T61" fmla="*/ 0 h 204"/>
                <a:gd name="T62" fmla="*/ 60 w 80"/>
                <a:gd name="T63" fmla="*/ 0 h 204"/>
                <a:gd name="T64" fmla="*/ 60 w 80"/>
                <a:gd name="T65" fmla="*/ 38 h 204"/>
                <a:gd name="T66" fmla="*/ 22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60" y="62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100"/>
                  </a:lnTo>
                  <a:lnTo>
                    <a:pt x="22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4" y="76"/>
                  </a:lnTo>
                  <a:lnTo>
                    <a:pt x="4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60" y="62"/>
                  </a:lnTo>
                  <a:close/>
                  <a:moveTo>
                    <a:pt x="22" y="38"/>
                  </a:moveTo>
                  <a:lnTo>
                    <a:pt x="22" y="0"/>
                  </a:lnTo>
                  <a:lnTo>
                    <a:pt x="60" y="0"/>
                  </a:lnTo>
                  <a:lnTo>
                    <a:pt x="60" y="38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41"/>
            <p:cNvSpPr>
              <a:spLocks/>
            </p:cNvSpPr>
            <p:nvPr/>
          </p:nvSpPr>
          <p:spPr bwMode="auto">
            <a:xfrm>
              <a:off x="5745" y="1981"/>
              <a:ext cx="252" cy="222"/>
            </a:xfrm>
            <a:custGeom>
              <a:avLst/>
              <a:gdLst>
                <a:gd name="T0" fmla="*/ 56 w 252"/>
                <a:gd name="T1" fmla="*/ 42 h 222"/>
                <a:gd name="T2" fmla="*/ 56 w 252"/>
                <a:gd name="T3" fmla="*/ 128 h 222"/>
                <a:gd name="T4" fmla="*/ 60 w 252"/>
                <a:gd name="T5" fmla="*/ 154 h 222"/>
                <a:gd name="T6" fmla="*/ 62 w 252"/>
                <a:gd name="T7" fmla="*/ 156 h 222"/>
                <a:gd name="T8" fmla="*/ 74 w 252"/>
                <a:gd name="T9" fmla="*/ 160 h 222"/>
                <a:gd name="T10" fmla="*/ 82 w 252"/>
                <a:gd name="T11" fmla="*/ 158 h 222"/>
                <a:gd name="T12" fmla="*/ 88 w 252"/>
                <a:gd name="T13" fmla="*/ 170 h 222"/>
                <a:gd name="T14" fmla="*/ 76 w 252"/>
                <a:gd name="T15" fmla="*/ 174 h 222"/>
                <a:gd name="T16" fmla="*/ 66 w 252"/>
                <a:gd name="T17" fmla="*/ 174 h 222"/>
                <a:gd name="T18" fmla="*/ 44 w 252"/>
                <a:gd name="T19" fmla="*/ 172 h 222"/>
                <a:gd name="T20" fmla="*/ 30 w 252"/>
                <a:gd name="T21" fmla="*/ 162 h 222"/>
                <a:gd name="T22" fmla="*/ 24 w 252"/>
                <a:gd name="T23" fmla="*/ 156 h 222"/>
                <a:gd name="T24" fmla="*/ 18 w 252"/>
                <a:gd name="T25" fmla="*/ 138 h 222"/>
                <a:gd name="T26" fmla="*/ 18 w 252"/>
                <a:gd name="T27" fmla="*/ 42 h 222"/>
                <a:gd name="T28" fmla="*/ 0 w 252"/>
                <a:gd name="T29" fmla="*/ 30 h 222"/>
                <a:gd name="T30" fmla="*/ 18 w 252"/>
                <a:gd name="T31" fmla="*/ 6 h 222"/>
                <a:gd name="T32" fmla="*/ 56 w 252"/>
                <a:gd name="T33" fmla="*/ 30 h 222"/>
                <a:gd name="T34" fmla="*/ 160 w 252"/>
                <a:gd name="T35" fmla="*/ 42 h 222"/>
                <a:gd name="T36" fmla="*/ 158 w 252"/>
                <a:gd name="T37" fmla="*/ 42 h 222"/>
                <a:gd name="T38" fmla="*/ 142 w 252"/>
                <a:gd name="T39" fmla="*/ 44 h 222"/>
                <a:gd name="T40" fmla="*/ 142 w 252"/>
                <a:gd name="T41" fmla="*/ 46 h 222"/>
                <a:gd name="T42" fmla="*/ 176 w 252"/>
                <a:gd name="T43" fmla="*/ 126 h 222"/>
                <a:gd name="T44" fmla="*/ 208 w 252"/>
                <a:gd name="T45" fmla="*/ 66 h 222"/>
                <a:gd name="T46" fmla="*/ 216 w 252"/>
                <a:gd name="T47" fmla="*/ 46 h 222"/>
                <a:gd name="T48" fmla="*/ 216 w 252"/>
                <a:gd name="T49" fmla="*/ 44 h 222"/>
                <a:gd name="T50" fmla="*/ 204 w 252"/>
                <a:gd name="T51" fmla="*/ 42 h 222"/>
                <a:gd name="T52" fmla="*/ 202 w 252"/>
                <a:gd name="T53" fmla="*/ 30 h 222"/>
                <a:gd name="T54" fmla="*/ 252 w 252"/>
                <a:gd name="T55" fmla="*/ 42 h 222"/>
                <a:gd name="T56" fmla="*/ 250 w 252"/>
                <a:gd name="T57" fmla="*/ 42 h 222"/>
                <a:gd name="T58" fmla="*/ 236 w 252"/>
                <a:gd name="T59" fmla="*/ 46 h 222"/>
                <a:gd name="T60" fmla="*/ 222 w 252"/>
                <a:gd name="T61" fmla="*/ 66 h 222"/>
                <a:gd name="T62" fmla="*/ 106 w 252"/>
                <a:gd name="T63" fmla="*/ 222 h 222"/>
                <a:gd name="T64" fmla="*/ 106 w 252"/>
                <a:gd name="T65" fmla="*/ 66 h 222"/>
                <a:gd name="T66" fmla="*/ 94 w 252"/>
                <a:gd name="T67" fmla="*/ 46 h 222"/>
                <a:gd name="T68" fmla="*/ 92 w 252"/>
                <a:gd name="T69" fmla="*/ 44 h 222"/>
                <a:gd name="T70" fmla="*/ 86 w 252"/>
                <a:gd name="T71" fmla="*/ 42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2" h="222">
                  <a:moveTo>
                    <a:pt x="86" y="42"/>
                  </a:moveTo>
                  <a:lnTo>
                    <a:pt x="56" y="42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56" y="144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56"/>
                  </a:lnTo>
                  <a:lnTo>
                    <a:pt x="64" y="158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82" y="158"/>
                  </a:lnTo>
                  <a:lnTo>
                    <a:pt x="88" y="156"/>
                  </a:lnTo>
                  <a:lnTo>
                    <a:pt x="88" y="170"/>
                  </a:lnTo>
                  <a:lnTo>
                    <a:pt x="88" y="170"/>
                  </a:lnTo>
                  <a:lnTo>
                    <a:pt x="76" y="174"/>
                  </a:lnTo>
                  <a:lnTo>
                    <a:pt x="66" y="174"/>
                  </a:lnTo>
                  <a:lnTo>
                    <a:pt x="66" y="174"/>
                  </a:lnTo>
                  <a:lnTo>
                    <a:pt x="54" y="174"/>
                  </a:lnTo>
                  <a:lnTo>
                    <a:pt x="44" y="172"/>
                  </a:lnTo>
                  <a:lnTo>
                    <a:pt x="36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24" y="156"/>
                  </a:lnTo>
                  <a:lnTo>
                    <a:pt x="20" y="148"/>
                  </a:lnTo>
                  <a:lnTo>
                    <a:pt x="18" y="138"/>
                  </a:lnTo>
                  <a:lnTo>
                    <a:pt x="18" y="128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18" y="6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160" y="30"/>
                  </a:lnTo>
                  <a:lnTo>
                    <a:pt x="160" y="42"/>
                  </a:lnTo>
                  <a:lnTo>
                    <a:pt x="158" y="42"/>
                  </a:lnTo>
                  <a:lnTo>
                    <a:pt x="158" y="42"/>
                  </a:lnTo>
                  <a:lnTo>
                    <a:pt x="146" y="42"/>
                  </a:lnTo>
                  <a:lnTo>
                    <a:pt x="142" y="44"/>
                  </a:lnTo>
                  <a:lnTo>
                    <a:pt x="142" y="46"/>
                  </a:lnTo>
                  <a:lnTo>
                    <a:pt x="142" y="46"/>
                  </a:lnTo>
                  <a:lnTo>
                    <a:pt x="150" y="66"/>
                  </a:lnTo>
                  <a:lnTo>
                    <a:pt x="176" y="126"/>
                  </a:lnTo>
                  <a:lnTo>
                    <a:pt x="208" y="66"/>
                  </a:lnTo>
                  <a:lnTo>
                    <a:pt x="208" y="66"/>
                  </a:lnTo>
                  <a:lnTo>
                    <a:pt x="214" y="52"/>
                  </a:lnTo>
                  <a:lnTo>
                    <a:pt x="216" y="46"/>
                  </a:lnTo>
                  <a:lnTo>
                    <a:pt x="216" y="46"/>
                  </a:lnTo>
                  <a:lnTo>
                    <a:pt x="216" y="44"/>
                  </a:lnTo>
                  <a:lnTo>
                    <a:pt x="214" y="42"/>
                  </a:lnTo>
                  <a:lnTo>
                    <a:pt x="204" y="42"/>
                  </a:lnTo>
                  <a:lnTo>
                    <a:pt x="202" y="42"/>
                  </a:lnTo>
                  <a:lnTo>
                    <a:pt x="202" y="30"/>
                  </a:lnTo>
                  <a:lnTo>
                    <a:pt x="252" y="30"/>
                  </a:lnTo>
                  <a:lnTo>
                    <a:pt x="252" y="42"/>
                  </a:lnTo>
                  <a:lnTo>
                    <a:pt x="250" y="42"/>
                  </a:lnTo>
                  <a:lnTo>
                    <a:pt x="250" y="42"/>
                  </a:lnTo>
                  <a:lnTo>
                    <a:pt x="240" y="42"/>
                  </a:lnTo>
                  <a:lnTo>
                    <a:pt x="236" y="46"/>
                  </a:lnTo>
                  <a:lnTo>
                    <a:pt x="236" y="46"/>
                  </a:lnTo>
                  <a:lnTo>
                    <a:pt x="222" y="66"/>
                  </a:lnTo>
                  <a:lnTo>
                    <a:pt x="140" y="222"/>
                  </a:lnTo>
                  <a:lnTo>
                    <a:pt x="106" y="222"/>
                  </a:lnTo>
                  <a:lnTo>
                    <a:pt x="154" y="170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94" y="46"/>
                  </a:lnTo>
                  <a:lnTo>
                    <a:pt x="94" y="46"/>
                  </a:lnTo>
                  <a:lnTo>
                    <a:pt x="92" y="44"/>
                  </a:lnTo>
                  <a:lnTo>
                    <a:pt x="86" y="42"/>
                  </a:lnTo>
                  <a:lnTo>
                    <a:pt x="86" y="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42"/>
            <p:cNvSpPr>
              <a:spLocks/>
            </p:cNvSpPr>
            <p:nvPr/>
          </p:nvSpPr>
          <p:spPr bwMode="auto">
            <a:xfrm>
              <a:off x="2347" y="2265"/>
              <a:ext cx="110" cy="116"/>
            </a:xfrm>
            <a:custGeom>
              <a:avLst/>
              <a:gdLst>
                <a:gd name="T0" fmla="*/ 30 w 110"/>
                <a:gd name="T1" fmla="*/ 64 h 116"/>
                <a:gd name="T2" fmla="*/ 14 w 110"/>
                <a:gd name="T3" fmla="*/ 22 h 116"/>
                <a:gd name="T4" fmla="*/ 14 w 110"/>
                <a:gd name="T5" fmla="*/ 22 h 116"/>
                <a:gd name="T6" fmla="*/ 8 w 110"/>
                <a:gd name="T7" fmla="*/ 8 h 116"/>
                <a:gd name="T8" fmla="*/ 8 w 110"/>
                <a:gd name="T9" fmla="*/ 8 h 116"/>
                <a:gd name="T10" fmla="*/ 2 w 110"/>
                <a:gd name="T11" fmla="*/ 6 h 116"/>
                <a:gd name="T12" fmla="*/ 0 w 110"/>
                <a:gd name="T13" fmla="*/ 6 h 116"/>
                <a:gd name="T14" fmla="*/ 2 w 110"/>
                <a:gd name="T15" fmla="*/ 0 h 116"/>
                <a:gd name="T16" fmla="*/ 48 w 110"/>
                <a:gd name="T17" fmla="*/ 0 h 116"/>
                <a:gd name="T18" fmla="*/ 46 w 110"/>
                <a:gd name="T19" fmla="*/ 6 h 116"/>
                <a:gd name="T20" fmla="*/ 44 w 110"/>
                <a:gd name="T21" fmla="*/ 6 h 116"/>
                <a:gd name="T22" fmla="*/ 44 w 110"/>
                <a:gd name="T23" fmla="*/ 6 h 116"/>
                <a:gd name="T24" fmla="*/ 38 w 110"/>
                <a:gd name="T25" fmla="*/ 8 h 116"/>
                <a:gd name="T26" fmla="*/ 36 w 110"/>
                <a:gd name="T27" fmla="*/ 10 h 116"/>
                <a:gd name="T28" fmla="*/ 36 w 110"/>
                <a:gd name="T29" fmla="*/ 10 h 116"/>
                <a:gd name="T30" fmla="*/ 40 w 110"/>
                <a:gd name="T31" fmla="*/ 22 h 116"/>
                <a:gd name="T32" fmla="*/ 52 w 110"/>
                <a:gd name="T33" fmla="*/ 54 h 116"/>
                <a:gd name="T34" fmla="*/ 78 w 110"/>
                <a:gd name="T35" fmla="*/ 22 h 116"/>
                <a:gd name="T36" fmla="*/ 78 w 110"/>
                <a:gd name="T37" fmla="*/ 22 h 116"/>
                <a:gd name="T38" fmla="*/ 84 w 110"/>
                <a:gd name="T39" fmla="*/ 14 h 116"/>
                <a:gd name="T40" fmla="*/ 86 w 110"/>
                <a:gd name="T41" fmla="*/ 10 h 116"/>
                <a:gd name="T42" fmla="*/ 86 w 110"/>
                <a:gd name="T43" fmla="*/ 10 h 116"/>
                <a:gd name="T44" fmla="*/ 86 w 110"/>
                <a:gd name="T45" fmla="*/ 8 h 116"/>
                <a:gd name="T46" fmla="*/ 80 w 110"/>
                <a:gd name="T47" fmla="*/ 6 h 116"/>
                <a:gd name="T48" fmla="*/ 80 w 110"/>
                <a:gd name="T49" fmla="*/ 6 h 116"/>
                <a:gd name="T50" fmla="*/ 80 w 110"/>
                <a:gd name="T51" fmla="*/ 0 h 116"/>
                <a:gd name="T52" fmla="*/ 110 w 110"/>
                <a:gd name="T53" fmla="*/ 0 h 116"/>
                <a:gd name="T54" fmla="*/ 110 w 110"/>
                <a:gd name="T55" fmla="*/ 6 h 116"/>
                <a:gd name="T56" fmla="*/ 108 w 110"/>
                <a:gd name="T57" fmla="*/ 6 h 116"/>
                <a:gd name="T58" fmla="*/ 108 w 110"/>
                <a:gd name="T59" fmla="*/ 6 h 116"/>
                <a:gd name="T60" fmla="*/ 104 w 110"/>
                <a:gd name="T61" fmla="*/ 8 h 116"/>
                <a:gd name="T62" fmla="*/ 104 w 110"/>
                <a:gd name="T63" fmla="*/ 8 h 116"/>
                <a:gd name="T64" fmla="*/ 100 w 110"/>
                <a:gd name="T65" fmla="*/ 8 h 116"/>
                <a:gd name="T66" fmla="*/ 98 w 110"/>
                <a:gd name="T67" fmla="*/ 12 h 116"/>
                <a:gd name="T68" fmla="*/ 98 w 110"/>
                <a:gd name="T69" fmla="*/ 12 h 116"/>
                <a:gd name="T70" fmla="*/ 88 w 110"/>
                <a:gd name="T71" fmla="*/ 22 h 116"/>
                <a:gd name="T72" fmla="*/ 56 w 110"/>
                <a:gd name="T73" fmla="*/ 64 h 116"/>
                <a:gd name="T74" fmla="*/ 50 w 110"/>
                <a:gd name="T75" fmla="*/ 94 h 116"/>
                <a:gd name="T76" fmla="*/ 50 w 110"/>
                <a:gd name="T77" fmla="*/ 94 h 116"/>
                <a:gd name="T78" fmla="*/ 48 w 110"/>
                <a:gd name="T79" fmla="*/ 106 h 116"/>
                <a:gd name="T80" fmla="*/ 48 w 110"/>
                <a:gd name="T81" fmla="*/ 106 h 116"/>
                <a:gd name="T82" fmla="*/ 50 w 110"/>
                <a:gd name="T83" fmla="*/ 108 h 116"/>
                <a:gd name="T84" fmla="*/ 50 w 110"/>
                <a:gd name="T85" fmla="*/ 108 h 116"/>
                <a:gd name="T86" fmla="*/ 60 w 110"/>
                <a:gd name="T87" fmla="*/ 110 h 116"/>
                <a:gd name="T88" fmla="*/ 62 w 110"/>
                <a:gd name="T89" fmla="*/ 110 h 116"/>
                <a:gd name="T90" fmla="*/ 60 w 110"/>
                <a:gd name="T91" fmla="*/ 116 h 116"/>
                <a:gd name="T92" fmla="*/ 6 w 110"/>
                <a:gd name="T93" fmla="*/ 116 h 116"/>
                <a:gd name="T94" fmla="*/ 8 w 110"/>
                <a:gd name="T95" fmla="*/ 110 h 116"/>
                <a:gd name="T96" fmla="*/ 8 w 110"/>
                <a:gd name="T97" fmla="*/ 110 h 116"/>
                <a:gd name="T98" fmla="*/ 8 w 110"/>
                <a:gd name="T99" fmla="*/ 110 h 116"/>
                <a:gd name="T100" fmla="*/ 16 w 110"/>
                <a:gd name="T101" fmla="*/ 108 h 116"/>
                <a:gd name="T102" fmla="*/ 20 w 110"/>
                <a:gd name="T103" fmla="*/ 108 h 116"/>
                <a:gd name="T104" fmla="*/ 20 w 110"/>
                <a:gd name="T105" fmla="*/ 108 h 116"/>
                <a:gd name="T106" fmla="*/ 26 w 110"/>
                <a:gd name="T107" fmla="*/ 94 h 116"/>
                <a:gd name="T108" fmla="*/ 30 w 110"/>
                <a:gd name="T109" fmla="*/ 64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10" h="116">
                  <a:moveTo>
                    <a:pt x="30" y="64"/>
                  </a:moveTo>
                  <a:lnTo>
                    <a:pt x="14" y="22"/>
                  </a:lnTo>
                  <a:lnTo>
                    <a:pt x="14" y="22"/>
                  </a:lnTo>
                  <a:lnTo>
                    <a:pt x="8" y="8"/>
                  </a:lnTo>
                  <a:lnTo>
                    <a:pt x="8" y="8"/>
                  </a:lnTo>
                  <a:lnTo>
                    <a:pt x="2" y="6"/>
                  </a:lnTo>
                  <a:lnTo>
                    <a:pt x="0" y="6"/>
                  </a:lnTo>
                  <a:lnTo>
                    <a:pt x="2" y="0"/>
                  </a:lnTo>
                  <a:lnTo>
                    <a:pt x="48" y="0"/>
                  </a:lnTo>
                  <a:lnTo>
                    <a:pt x="46" y="6"/>
                  </a:lnTo>
                  <a:lnTo>
                    <a:pt x="44" y="6"/>
                  </a:lnTo>
                  <a:lnTo>
                    <a:pt x="44" y="6"/>
                  </a:lnTo>
                  <a:lnTo>
                    <a:pt x="38" y="8"/>
                  </a:lnTo>
                  <a:lnTo>
                    <a:pt x="36" y="10"/>
                  </a:lnTo>
                  <a:lnTo>
                    <a:pt x="36" y="10"/>
                  </a:lnTo>
                  <a:lnTo>
                    <a:pt x="40" y="22"/>
                  </a:lnTo>
                  <a:lnTo>
                    <a:pt x="52" y="54"/>
                  </a:lnTo>
                  <a:lnTo>
                    <a:pt x="78" y="22"/>
                  </a:lnTo>
                  <a:lnTo>
                    <a:pt x="78" y="22"/>
                  </a:lnTo>
                  <a:lnTo>
                    <a:pt x="84" y="14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86" y="8"/>
                  </a:lnTo>
                  <a:lnTo>
                    <a:pt x="80" y="6"/>
                  </a:lnTo>
                  <a:lnTo>
                    <a:pt x="80" y="6"/>
                  </a:lnTo>
                  <a:lnTo>
                    <a:pt x="80" y="0"/>
                  </a:lnTo>
                  <a:lnTo>
                    <a:pt x="110" y="0"/>
                  </a:lnTo>
                  <a:lnTo>
                    <a:pt x="110" y="6"/>
                  </a:lnTo>
                  <a:lnTo>
                    <a:pt x="108" y="6"/>
                  </a:lnTo>
                  <a:lnTo>
                    <a:pt x="108" y="6"/>
                  </a:lnTo>
                  <a:lnTo>
                    <a:pt x="104" y="8"/>
                  </a:lnTo>
                  <a:lnTo>
                    <a:pt x="104" y="8"/>
                  </a:lnTo>
                  <a:lnTo>
                    <a:pt x="100" y="8"/>
                  </a:lnTo>
                  <a:lnTo>
                    <a:pt x="98" y="12"/>
                  </a:lnTo>
                  <a:lnTo>
                    <a:pt x="98" y="12"/>
                  </a:lnTo>
                  <a:lnTo>
                    <a:pt x="88" y="22"/>
                  </a:lnTo>
                  <a:lnTo>
                    <a:pt x="56" y="64"/>
                  </a:lnTo>
                  <a:lnTo>
                    <a:pt x="50" y="94"/>
                  </a:lnTo>
                  <a:lnTo>
                    <a:pt x="50" y="94"/>
                  </a:lnTo>
                  <a:lnTo>
                    <a:pt x="48" y="106"/>
                  </a:lnTo>
                  <a:lnTo>
                    <a:pt x="48" y="106"/>
                  </a:lnTo>
                  <a:lnTo>
                    <a:pt x="50" y="108"/>
                  </a:lnTo>
                  <a:lnTo>
                    <a:pt x="50" y="108"/>
                  </a:lnTo>
                  <a:lnTo>
                    <a:pt x="60" y="110"/>
                  </a:lnTo>
                  <a:lnTo>
                    <a:pt x="62" y="110"/>
                  </a:lnTo>
                  <a:lnTo>
                    <a:pt x="60" y="116"/>
                  </a:lnTo>
                  <a:lnTo>
                    <a:pt x="6" y="116"/>
                  </a:lnTo>
                  <a:lnTo>
                    <a:pt x="8" y="110"/>
                  </a:lnTo>
                  <a:lnTo>
                    <a:pt x="8" y="110"/>
                  </a:lnTo>
                  <a:lnTo>
                    <a:pt x="8" y="110"/>
                  </a:lnTo>
                  <a:lnTo>
                    <a:pt x="16" y="108"/>
                  </a:lnTo>
                  <a:lnTo>
                    <a:pt x="20" y="108"/>
                  </a:lnTo>
                  <a:lnTo>
                    <a:pt x="20" y="108"/>
                  </a:lnTo>
                  <a:lnTo>
                    <a:pt x="26" y="94"/>
                  </a:lnTo>
                  <a:lnTo>
                    <a:pt x="3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43"/>
            <p:cNvSpPr>
              <a:spLocks noEditPoints="1"/>
            </p:cNvSpPr>
            <p:nvPr/>
          </p:nvSpPr>
          <p:spPr bwMode="auto">
            <a:xfrm>
              <a:off x="2435" y="2293"/>
              <a:ext cx="90" cy="90"/>
            </a:xfrm>
            <a:custGeom>
              <a:avLst/>
              <a:gdLst>
                <a:gd name="T0" fmla="*/ 0 w 90"/>
                <a:gd name="T1" fmla="*/ 62 h 90"/>
                <a:gd name="T2" fmla="*/ 4 w 90"/>
                <a:gd name="T3" fmla="*/ 40 h 90"/>
                <a:gd name="T4" fmla="*/ 18 w 90"/>
                <a:gd name="T5" fmla="*/ 18 h 90"/>
                <a:gd name="T6" fmla="*/ 28 w 90"/>
                <a:gd name="T7" fmla="*/ 10 h 90"/>
                <a:gd name="T8" fmla="*/ 48 w 90"/>
                <a:gd name="T9" fmla="*/ 0 h 90"/>
                <a:gd name="T10" fmla="*/ 60 w 90"/>
                <a:gd name="T11" fmla="*/ 0 h 90"/>
                <a:gd name="T12" fmla="*/ 78 w 90"/>
                <a:gd name="T13" fmla="*/ 4 h 90"/>
                <a:gd name="T14" fmla="*/ 82 w 90"/>
                <a:gd name="T15" fmla="*/ 8 h 90"/>
                <a:gd name="T16" fmla="*/ 88 w 90"/>
                <a:gd name="T17" fmla="*/ 18 h 90"/>
                <a:gd name="T18" fmla="*/ 90 w 90"/>
                <a:gd name="T19" fmla="*/ 30 h 90"/>
                <a:gd name="T20" fmla="*/ 88 w 90"/>
                <a:gd name="T21" fmla="*/ 50 h 90"/>
                <a:gd name="T22" fmla="*/ 76 w 90"/>
                <a:gd name="T23" fmla="*/ 70 h 90"/>
                <a:gd name="T24" fmla="*/ 66 w 90"/>
                <a:gd name="T25" fmla="*/ 78 h 90"/>
                <a:gd name="T26" fmla="*/ 44 w 90"/>
                <a:gd name="T27" fmla="*/ 90 h 90"/>
                <a:gd name="T28" fmla="*/ 32 w 90"/>
                <a:gd name="T29" fmla="*/ 90 h 90"/>
                <a:gd name="T30" fmla="*/ 8 w 90"/>
                <a:gd name="T31" fmla="*/ 84 h 90"/>
                <a:gd name="T32" fmla="*/ 6 w 90"/>
                <a:gd name="T33" fmla="*/ 78 h 90"/>
                <a:gd name="T34" fmla="*/ 0 w 90"/>
                <a:gd name="T35" fmla="*/ 62 h 90"/>
                <a:gd name="T36" fmla="*/ 26 w 90"/>
                <a:gd name="T37" fmla="*/ 58 h 90"/>
                <a:gd name="T38" fmla="*/ 26 w 90"/>
                <a:gd name="T39" fmla="*/ 68 h 90"/>
                <a:gd name="T40" fmla="*/ 28 w 90"/>
                <a:gd name="T41" fmla="*/ 76 h 90"/>
                <a:gd name="T42" fmla="*/ 38 w 90"/>
                <a:gd name="T43" fmla="*/ 82 h 90"/>
                <a:gd name="T44" fmla="*/ 44 w 90"/>
                <a:gd name="T45" fmla="*/ 80 h 90"/>
                <a:gd name="T46" fmla="*/ 54 w 90"/>
                <a:gd name="T47" fmla="*/ 72 h 90"/>
                <a:gd name="T48" fmla="*/ 58 w 90"/>
                <a:gd name="T49" fmla="*/ 66 h 90"/>
                <a:gd name="T50" fmla="*/ 66 w 90"/>
                <a:gd name="T51" fmla="*/ 32 h 90"/>
                <a:gd name="T52" fmla="*/ 66 w 90"/>
                <a:gd name="T53" fmla="*/ 22 h 90"/>
                <a:gd name="T54" fmla="*/ 64 w 90"/>
                <a:gd name="T55" fmla="*/ 14 h 90"/>
                <a:gd name="T56" fmla="*/ 54 w 90"/>
                <a:gd name="T57" fmla="*/ 8 h 90"/>
                <a:gd name="T58" fmla="*/ 48 w 90"/>
                <a:gd name="T59" fmla="*/ 10 h 90"/>
                <a:gd name="T60" fmla="*/ 38 w 90"/>
                <a:gd name="T61" fmla="*/ 18 h 90"/>
                <a:gd name="T62" fmla="*/ 34 w 90"/>
                <a:gd name="T63" fmla="*/ 24 h 90"/>
                <a:gd name="T64" fmla="*/ 26 w 90"/>
                <a:gd name="T65" fmla="*/ 5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90">
                  <a:moveTo>
                    <a:pt x="0" y="62"/>
                  </a:moveTo>
                  <a:lnTo>
                    <a:pt x="0" y="62"/>
                  </a:lnTo>
                  <a:lnTo>
                    <a:pt x="2" y="50"/>
                  </a:lnTo>
                  <a:lnTo>
                    <a:pt x="4" y="40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8" y="10"/>
                  </a:lnTo>
                  <a:lnTo>
                    <a:pt x="38" y="4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72" y="2"/>
                  </a:lnTo>
                  <a:lnTo>
                    <a:pt x="78" y="4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6" y="12"/>
                  </a:lnTo>
                  <a:lnTo>
                    <a:pt x="88" y="18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90" y="40"/>
                  </a:lnTo>
                  <a:lnTo>
                    <a:pt x="88" y="50"/>
                  </a:lnTo>
                  <a:lnTo>
                    <a:pt x="82" y="6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66" y="78"/>
                  </a:lnTo>
                  <a:lnTo>
                    <a:pt x="56" y="86"/>
                  </a:lnTo>
                  <a:lnTo>
                    <a:pt x="44" y="90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18" y="88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6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26" y="58"/>
                  </a:moveTo>
                  <a:lnTo>
                    <a:pt x="26" y="58"/>
                  </a:lnTo>
                  <a:lnTo>
                    <a:pt x="26" y="68"/>
                  </a:lnTo>
                  <a:lnTo>
                    <a:pt x="28" y="76"/>
                  </a:lnTo>
                  <a:lnTo>
                    <a:pt x="28" y="76"/>
                  </a:lnTo>
                  <a:lnTo>
                    <a:pt x="34" y="8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44" y="80"/>
                  </a:lnTo>
                  <a:lnTo>
                    <a:pt x="48" y="78"/>
                  </a:lnTo>
                  <a:lnTo>
                    <a:pt x="54" y="72"/>
                  </a:lnTo>
                  <a:lnTo>
                    <a:pt x="58" y="66"/>
                  </a:lnTo>
                  <a:lnTo>
                    <a:pt x="58" y="66"/>
                  </a:lnTo>
                  <a:lnTo>
                    <a:pt x="64" y="50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66" y="2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0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48" y="10"/>
                  </a:lnTo>
                  <a:lnTo>
                    <a:pt x="44" y="12"/>
                  </a:lnTo>
                  <a:lnTo>
                    <a:pt x="38" y="18"/>
                  </a:lnTo>
                  <a:lnTo>
                    <a:pt x="34" y="24"/>
                  </a:lnTo>
                  <a:lnTo>
                    <a:pt x="34" y="24"/>
                  </a:lnTo>
                  <a:lnTo>
                    <a:pt x="28" y="40"/>
                  </a:lnTo>
                  <a:lnTo>
                    <a:pt x="26" y="58"/>
                  </a:lnTo>
                  <a:lnTo>
                    <a:pt x="26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44"/>
            <p:cNvSpPr>
              <a:spLocks/>
            </p:cNvSpPr>
            <p:nvPr/>
          </p:nvSpPr>
          <p:spPr bwMode="auto">
            <a:xfrm>
              <a:off x="2535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4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4 w 88"/>
                <a:gd name="T23" fmla="*/ 84 h 88"/>
                <a:gd name="T24" fmla="*/ 4 w 88"/>
                <a:gd name="T25" fmla="*/ 84 h 88"/>
                <a:gd name="T26" fmla="*/ 2 w 88"/>
                <a:gd name="T27" fmla="*/ 80 h 88"/>
                <a:gd name="T28" fmla="*/ 0 w 88"/>
                <a:gd name="T29" fmla="*/ 74 h 88"/>
                <a:gd name="T30" fmla="*/ 0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2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4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2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45"/>
            <p:cNvSpPr>
              <a:spLocks/>
            </p:cNvSpPr>
            <p:nvPr/>
          </p:nvSpPr>
          <p:spPr bwMode="auto">
            <a:xfrm>
              <a:off x="2637" y="2293"/>
              <a:ext cx="80" cy="88"/>
            </a:xfrm>
            <a:custGeom>
              <a:avLst/>
              <a:gdLst>
                <a:gd name="T0" fmla="*/ 0 w 80"/>
                <a:gd name="T1" fmla="*/ 88 h 88"/>
                <a:gd name="T2" fmla="*/ 12 w 80"/>
                <a:gd name="T3" fmla="*/ 24 h 88"/>
                <a:gd name="T4" fmla="*/ 12 w 80"/>
                <a:gd name="T5" fmla="*/ 24 h 88"/>
                <a:gd name="T6" fmla="*/ 14 w 80"/>
                <a:gd name="T7" fmla="*/ 14 h 88"/>
                <a:gd name="T8" fmla="*/ 14 w 80"/>
                <a:gd name="T9" fmla="*/ 14 h 88"/>
                <a:gd name="T10" fmla="*/ 12 w 80"/>
                <a:gd name="T11" fmla="*/ 12 h 88"/>
                <a:gd name="T12" fmla="*/ 12 w 80"/>
                <a:gd name="T13" fmla="*/ 10 h 88"/>
                <a:gd name="T14" fmla="*/ 4 w 80"/>
                <a:gd name="T15" fmla="*/ 10 h 88"/>
                <a:gd name="T16" fmla="*/ 2 w 80"/>
                <a:gd name="T17" fmla="*/ 10 h 88"/>
                <a:gd name="T18" fmla="*/ 4 w 80"/>
                <a:gd name="T19" fmla="*/ 2 h 88"/>
                <a:gd name="T20" fmla="*/ 40 w 80"/>
                <a:gd name="T21" fmla="*/ 2 h 88"/>
                <a:gd name="T22" fmla="*/ 32 w 80"/>
                <a:gd name="T23" fmla="*/ 38 h 88"/>
                <a:gd name="T24" fmla="*/ 32 w 80"/>
                <a:gd name="T25" fmla="*/ 38 h 88"/>
                <a:gd name="T26" fmla="*/ 42 w 80"/>
                <a:gd name="T27" fmla="*/ 22 h 88"/>
                <a:gd name="T28" fmla="*/ 52 w 80"/>
                <a:gd name="T29" fmla="*/ 10 h 88"/>
                <a:gd name="T30" fmla="*/ 52 w 80"/>
                <a:gd name="T31" fmla="*/ 10 h 88"/>
                <a:gd name="T32" fmla="*/ 64 w 80"/>
                <a:gd name="T33" fmla="*/ 2 h 88"/>
                <a:gd name="T34" fmla="*/ 70 w 80"/>
                <a:gd name="T35" fmla="*/ 0 h 88"/>
                <a:gd name="T36" fmla="*/ 74 w 80"/>
                <a:gd name="T37" fmla="*/ 0 h 88"/>
                <a:gd name="T38" fmla="*/ 74 w 80"/>
                <a:gd name="T39" fmla="*/ 0 h 88"/>
                <a:gd name="T40" fmla="*/ 80 w 80"/>
                <a:gd name="T41" fmla="*/ 2 h 88"/>
                <a:gd name="T42" fmla="*/ 72 w 80"/>
                <a:gd name="T43" fmla="*/ 24 h 88"/>
                <a:gd name="T44" fmla="*/ 72 w 80"/>
                <a:gd name="T45" fmla="*/ 24 h 88"/>
                <a:gd name="T46" fmla="*/ 66 w 80"/>
                <a:gd name="T47" fmla="*/ 20 h 88"/>
                <a:gd name="T48" fmla="*/ 66 w 80"/>
                <a:gd name="T49" fmla="*/ 20 h 88"/>
                <a:gd name="T50" fmla="*/ 58 w 80"/>
                <a:gd name="T51" fmla="*/ 24 h 88"/>
                <a:gd name="T52" fmla="*/ 50 w 80"/>
                <a:gd name="T53" fmla="*/ 30 h 88"/>
                <a:gd name="T54" fmla="*/ 40 w 80"/>
                <a:gd name="T55" fmla="*/ 40 h 88"/>
                <a:gd name="T56" fmla="*/ 30 w 80"/>
                <a:gd name="T57" fmla="*/ 54 h 88"/>
                <a:gd name="T58" fmla="*/ 22 w 80"/>
                <a:gd name="T59" fmla="*/ 88 h 88"/>
                <a:gd name="T60" fmla="*/ 0 w 80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0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42" y="22"/>
                  </a:lnTo>
                  <a:lnTo>
                    <a:pt x="52" y="10"/>
                  </a:lnTo>
                  <a:lnTo>
                    <a:pt x="52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80" y="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2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46"/>
            <p:cNvSpPr>
              <a:spLocks/>
            </p:cNvSpPr>
            <p:nvPr/>
          </p:nvSpPr>
          <p:spPr bwMode="auto">
            <a:xfrm>
              <a:off x="2749" y="2265"/>
              <a:ext cx="110" cy="116"/>
            </a:xfrm>
            <a:custGeom>
              <a:avLst/>
              <a:gdLst>
                <a:gd name="T0" fmla="*/ 50 w 110"/>
                <a:gd name="T1" fmla="*/ 62 h 116"/>
                <a:gd name="T2" fmla="*/ 42 w 110"/>
                <a:gd name="T3" fmla="*/ 94 h 116"/>
                <a:gd name="T4" fmla="*/ 42 w 110"/>
                <a:gd name="T5" fmla="*/ 94 h 116"/>
                <a:gd name="T6" fmla="*/ 42 w 110"/>
                <a:gd name="T7" fmla="*/ 106 h 116"/>
                <a:gd name="T8" fmla="*/ 42 w 110"/>
                <a:gd name="T9" fmla="*/ 106 h 116"/>
                <a:gd name="T10" fmla="*/ 44 w 110"/>
                <a:gd name="T11" fmla="*/ 108 h 116"/>
                <a:gd name="T12" fmla="*/ 44 w 110"/>
                <a:gd name="T13" fmla="*/ 108 h 116"/>
                <a:gd name="T14" fmla="*/ 52 w 110"/>
                <a:gd name="T15" fmla="*/ 110 h 116"/>
                <a:gd name="T16" fmla="*/ 54 w 110"/>
                <a:gd name="T17" fmla="*/ 110 h 116"/>
                <a:gd name="T18" fmla="*/ 52 w 110"/>
                <a:gd name="T19" fmla="*/ 116 h 116"/>
                <a:gd name="T20" fmla="*/ 0 w 110"/>
                <a:gd name="T21" fmla="*/ 116 h 116"/>
                <a:gd name="T22" fmla="*/ 2 w 110"/>
                <a:gd name="T23" fmla="*/ 110 h 116"/>
                <a:gd name="T24" fmla="*/ 4 w 110"/>
                <a:gd name="T25" fmla="*/ 110 h 116"/>
                <a:gd name="T26" fmla="*/ 4 w 110"/>
                <a:gd name="T27" fmla="*/ 110 h 116"/>
                <a:gd name="T28" fmla="*/ 10 w 110"/>
                <a:gd name="T29" fmla="*/ 108 h 116"/>
                <a:gd name="T30" fmla="*/ 14 w 110"/>
                <a:gd name="T31" fmla="*/ 108 h 116"/>
                <a:gd name="T32" fmla="*/ 14 w 110"/>
                <a:gd name="T33" fmla="*/ 108 h 116"/>
                <a:gd name="T34" fmla="*/ 18 w 110"/>
                <a:gd name="T35" fmla="*/ 94 h 116"/>
                <a:gd name="T36" fmla="*/ 32 w 110"/>
                <a:gd name="T37" fmla="*/ 22 h 116"/>
                <a:gd name="T38" fmla="*/ 34 w 110"/>
                <a:gd name="T39" fmla="*/ 12 h 116"/>
                <a:gd name="T40" fmla="*/ 34 w 110"/>
                <a:gd name="T41" fmla="*/ 12 h 116"/>
                <a:gd name="T42" fmla="*/ 34 w 110"/>
                <a:gd name="T43" fmla="*/ 10 h 116"/>
                <a:gd name="T44" fmla="*/ 32 w 110"/>
                <a:gd name="T45" fmla="*/ 8 h 116"/>
                <a:gd name="T46" fmla="*/ 24 w 110"/>
                <a:gd name="T47" fmla="*/ 6 h 116"/>
                <a:gd name="T48" fmla="*/ 22 w 110"/>
                <a:gd name="T49" fmla="*/ 6 h 116"/>
                <a:gd name="T50" fmla="*/ 24 w 110"/>
                <a:gd name="T51" fmla="*/ 0 h 116"/>
                <a:gd name="T52" fmla="*/ 110 w 110"/>
                <a:gd name="T53" fmla="*/ 0 h 116"/>
                <a:gd name="T54" fmla="*/ 106 w 110"/>
                <a:gd name="T55" fmla="*/ 22 h 116"/>
                <a:gd name="T56" fmla="*/ 94 w 110"/>
                <a:gd name="T57" fmla="*/ 22 h 116"/>
                <a:gd name="T58" fmla="*/ 94 w 110"/>
                <a:gd name="T59" fmla="*/ 20 h 116"/>
                <a:gd name="T60" fmla="*/ 94 w 110"/>
                <a:gd name="T61" fmla="*/ 20 h 116"/>
                <a:gd name="T62" fmla="*/ 96 w 110"/>
                <a:gd name="T63" fmla="*/ 12 h 116"/>
                <a:gd name="T64" fmla="*/ 96 w 110"/>
                <a:gd name="T65" fmla="*/ 12 h 116"/>
                <a:gd name="T66" fmla="*/ 96 w 110"/>
                <a:gd name="T67" fmla="*/ 10 h 116"/>
                <a:gd name="T68" fmla="*/ 94 w 110"/>
                <a:gd name="T69" fmla="*/ 8 h 116"/>
                <a:gd name="T70" fmla="*/ 84 w 110"/>
                <a:gd name="T71" fmla="*/ 8 h 116"/>
                <a:gd name="T72" fmla="*/ 60 w 110"/>
                <a:gd name="T73" fmla="*/ 8 h 116"/>
                <a:gd name="T74" fmla="*/ 50 w 110"/>
                <a:gd name="T75" fmla="*/ 54 h 116"/>
                <a:gd name="T76" fmla="*/ 66 w 110"/>
                <a:gd name="T77" fmla="*/ 54 h 116"/>
                <a:gd name="T78" fmla="*/ 66 w 110"/>
                <a:gd name="T79" fmla="*/ 54 h 116"/>
                <a:gd name="T80" fmla="*/ 78 w 110"/>
                <a:gd name="T81" fmla="*/ 54 h 116"/>
                <a:gd name="T82" fmla="*/ 78 w 110"/>
                <a:gd name="T83" fmla="*/ 54 h 116"/>
                <a:gd name="T84" fmla="*/ 80 w 110"/>
                <a:gd name="T85" fmla="*/ 50 h 116"/>
                <a:gd name="T86" fmla="*/ 80 w 110"/>
                <a:gd name="T87" fmla="*/ 50 h 116"/>
                <a:gd name="T88" fmla="*/ 80 w 110"/>
                <a:gd name="T89" fmla="*/ 46 h 116"/>
                <a:gd name="T90" fmla="*/ 82 w 110"/>
                <a:gd name="T91" fmla="*/ 46 h 116"/>
                <a:gd name="T92" fmla="*/ 90 w 110"/>
                <a:gd name="T93" fmla="*/ 46 h 116"/>
                <a:gd name="T94" fmla="*/ 84 w 110"/>
                <a:gd name="T95" fmla="*/ 70 h 116"/>
                <a:gd name="T96" fmla="*/ 76 w 110"/>
                <a:gd name="T97" fmla="*/ 70 h 116"/>
                <a:gd name="T98" fmla="*/ 76 w 110"/>
                <a:gd name="T99" fmla="*/ 70 h 116"/>
                <a:gd name="T100" fmla="*/ 76 w 110"/>
                <a:gd name="T101" fmla="*/ 70 h 116"/>
                <a:gd name="T102" fmla="*/ 76 w 110"/>
                <a:gd name="T103" fmla="*/ 66 h 116"/>
                <a:gd name="T104" fmla="*/ 76 w 110"/>
                <a:gd name="T105" fmla="*/ 66 h 116"/>
                <a:gd name="T106" fmla="*/ 78 w 110"/>
                <a:gd name="T107" fmla="*/ 64 h 116"/>
                <a:gd name="T108" fmla="*/ 78 w 110"/>
                <a:gd name="T109" fmla="*/ 64 h 116"/>
                <a:gd name="T110" fmla="*/ 74 w 110"/>
                <a:gd name="T111" fmla="*/ 62 h 116"/>
                <a:gd name="T112" fmla="*/ 66 w 110"/>
                <a:gd name="T113" fmla="*/ 62 h 116"/>
                <a:gd name="T114" fmla="*/ 50 w 110"/>
                <a:gd name="T115" fmla="*/ 6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" h="116">
                  <a:moveTo>
                    <a:pt x="50" y="62"/>
                  </a:moveTo>
                  <a:lnTo>
                    <a:pt x="42" y="94"/>
                  </a:lnTo>
                  <a:lnTo>
                    <a:pt x="42" y="94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52" y="110"/>
                  </a:lnTo>
                  <a:lnTo>
                    <a:pt x="54" y="110"/>
                  </a:lnTo>
                  <a:lnTo>
                    <a:pt x="52" y="116"/>
                  </a:lnTo>
                  <a:lnTo>
                    <a:pt x="0" y="116"/>
                  </a:lnTo>
                  <a:lnTo>
                    <a:pt x="2" y="110"/>
                  </a:lnTo>
                  <a:lnTo>
                    <a:pt x="4" y="110"/>
                  </a:lnTo>
                  <a:lnTo>
                    <a:pt x="4" y="110"/>
                  </a:lnTo>
                  <a:lnTo>
                    <a:pt x="10" y="108"/>
                  </a:lnTo>
                  <a:lnTo>
                    <a:pt x="14" y="108"/>
                  </a:lnTo>
                  <a:lnTo>
                    <a:pt x="14" y="108"/>
                  </a:lnTo>
                  <a:lnTo>
                    <a:pt x="18" y="94"/>
                  </a:lnTo>
                  <a:lnTo>
                    <a:pt x="32" y="22"/>
                  </a:lnTo>
                  <a:lnTo>
                    <a:pt x="34" y="12"/>
                  </a:lnTo>
                  <a:lnTo>
                    <a:pt x="34" y="12"/>
                  </a:lnTo>
                  <a:lnTo>
                    <a:pt x="34" y="10"/>
                  </a:lnTo>
                  <a:lnTo>
                    <a:pt x="32" y="8"/>
                  </a:lnTo>
                  <a:lnTo>
                    <a:pt x="24" y="6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110" y="0"/>
                  </a:lnTo>
                  <a:lnTo>
                    <a:pt x="106" y="22"/>
                  </a:lnTo>
                  <a:lnTo>
                    <a:pt x="94" y="22"/>
                  </a:lnTo>
                  <a:lnTo>
                    <a:pt x="94" y="20"/>
                  </a:lnTo>
                  <a:lnTo>
                    <a:pt x="94" y="20"/>
                  </a:lnTo>
                  <a:lnTo>
                    <a:pt x="96" y="12"/>
                  </a:lnTo>
                  <a:lnTo>
                    <a:pt x="96" y="12"/>
                  </a:lnTo>
                  <a:lnTo>
                    <a:pt x="96" y="10"/>
                  </a:lnTo>
                  <a:lnTo>
                    <a:pt x="94" y="8"/>
                  </a:lnTo>
                  <a:lnTo>
                    <a:pt x="84" y="8"/>
                  </a:lnTo>
                  <a:lnTo>
                    <a:pt x="60" y="8"/>
                  </a:lnTo>
                  <a:lnTo>
                    <a:pt x="50" y="54"/>
                  </a:lnTo>
                  <a:lnTo>
                    <a:pt x="66" y="54"/>
                  </a:lnTo>
                  <a:lnTo>
                    <a:pt x="66" y="54"/>
                  </a:lnTo>
                  <a:lnTo>
                    <a:pt x="78" y="54"/>
                  </a:lnTo>
                  <a:lnTo>
                    <a:pt x="78" y="54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0" y="46"/>
                  </a:lnTo>
                  <a:lnTo>
                    <a:pt x="82" y="46"/>
                  </a:lnTo>
                  <a:lnTo>
                    <a:pt x="90" y="46"/>
                  </a:lnTo>
                  <a:lnTo>
                    <a:pt x="84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8" y="64"/>
                  </a:lnTo>
                  <a:lnTo>
                    <a:pt x="78" y="64"/>
                  </a:lnTo>
                  <a:lnTo>
                    <a:pt x="74" y="62"/>
                  </a:lnTo>
                  <a:lnTo>
                    <a:pt x="66" y="62"/>
                  </a:lnTo>
                  <a:lnTo>
                    <a:pt x="50" y="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47"/>
            <p:cNvSpPr>
              <a:spLocks/>
            </p:cNvSpPr>
            <p:nvPr/>
          </p:nvSpPr>
          <p:spPr bwMode="auto">
            <a:xfrm>
              <a:off x="2857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4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4 w 88"/>
                <a:gd name="T23" fmla="*/ 84 h 88"/>
                <a:gd name="T24" fmla="*/ 4 w 88"/>
                <a:gd name="T25" fmla="*/ 84 h 88"/>
                <a:gd name="T26" fmla="*/ 2 w 88"/>
                <a:gd name="T27" fmla="*/ 80 h 88"/>
                <a:gd name="T28" fmla="*/ 0 w 88"/>
                <a:gd name="T29" fmla="*/ 74 h 88"/>
                <a:gd name="T30" fmla="*/ 0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4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48"/>
            <p:cNvSpPr>
              <a:spLocks/>
            </p:cNvSpPr>
            <p:nvPr/>
          </p:nvSpPr>
          <p:spPr bwMode="auto">
            <a:xfrm>
              <a:off x="2959" y="2275"/>
              <a:ext cx="58" cy="108"/>
            </a:xfrm>
            <a:custGeom>
              <a:avLst/>
              <a:gdLst>
                <a:gd name="T0" fmla="*/ 56 w 58"/>
                <a:gd name="T1" fmla="*/ 28 h 108"/>
                <a:gd name="T2" fmla="*/ 36 w 58"/>
                <a:gd name="T3" fmla="*/ 28 h 108"/>
                <a:gd name="T4" fmla="*/ 26 w 58"/>
                <a:gd name="T5" fmla="*/ 78 h 108"/>
                <a:gd name="T6" fmla="*/ 26 w 58"/>
                <a:gd name="T7" fmla="*/ 78 h 108"/>
                <a:gd name="T8" fmla="*/ 26 w 58"/>
                <a:gd name="T9" fmla="*/ 90 h 108"/>
                <a:gd name="T10" fmla="*/ 26 w 58"/>
                <a:gd name="T11" fmla="*/ 90 h 108"/>
                <a:gd name="T12" fmla="*/ 26 w 58"/>
                <a:gd name="T13" fmla="*/ 94 h 108"/>
                <a:gd name="T14" fmla="*/ 28 w 58"/>
                <a:gd name="T15" fmla="*/ 96 h 108"/>
                <a:gd name="T16" fmla="*/ 28 w 58"/>
                <a:gd name="T17" fmla="*/ 96 h 108"/>
                <a:gd name="T18" fmla="*/ 30 w 58"/>
                <a:gd name="T19" fmla="*/ 98 h 108"/>
                <a:gd name="T20" fmla="*/ 34 w 58"/>
                <a:gd name="T21" fmla="*/ 98 h 108"/>
                <a:gd name="T22" fmla="*/ 34 w 58"/>
                <a:gd name="T23" fmla="*/ 98 h 108"/>
                <a:gd name="T24" fmla="*/ 42 w 58"/>
                <a:gd name="T25" fmla="*/ 96 h 108"/>
                <a:gd name="T26" fmla="*/ 42 w 58"/>
                <a:gd name="T27" fmla="*/ 106 h 108"/>
                <a:gd name="T28" fmla="*/ 42 w 58"/>
                <a:gd name="T29" fmla="*/ 106 h 108"/>
                <a:gd name="T30" fmla="*/ 32 w 58"/>
                <a:gd name="T31" fmla="*/ 108 h 108"/>
                <a:gd name="T32" fmla="*/ 24 w 58"/>
                <a:gd name="T33" fmla="*/ 108 h 108"/>
                <a:gd name="T34" fmla="*/ 24 w 58"/>
                <a:gd name="T35" fmla="*/ 108 h 108"/>
                <a:gd name="T36" fmla="*/ 14 w 58"/>
                <a:gd name="T37" fmla="*/ 108 h 108"/>
                <a:gd name="T38" fmla="*/ 8 w 58"/>
                <a:gd name="T39" fmla="*/ 104 h 108"/>
                <a:gd name="T40" fmla="*/ 8 w 58"/>
                <a:gd name="T41" fmla="*/ 104 h 108"/>
                <a:gd name="T42" fmla="*/ 2 w 58"/>
                <a:gd name="T43" fmla="*/ 98 h 108"/>
                <a:gd name="T44" fmla="*/ 2 w 58"/>
                <a:gd name="T45" fmla="*/ 90 h 108"/>
                <a:gd name="T46" fmla="*/ 2 w 58"/>
                <a:gd name="T47" fmla="*/ 90 h 108"/>
                <a:gd name="T48" fmla="*/ 2 w 58"/>
                <a:gd name="T49" fmla="*/ 80 h 108"/>
                <a:gd name="T50" fmla="*/ 14 w 58"/>
                <a:gd name="T51" fmla="*/ 28 h 108"/>
                <a:gd name="T52" fmla="*/ 0 w 58"/>
                <a:gd name="T53" fmla="*/ 28 h 108"/>
                <a:gd name="T54" fmla="*/ 2 w 58"/>
                <a:gd name="T55" fmla="*/ 20 h 108"/>
                <a:gd name="T56" fmla="*/ 14 w 58"/>
                <a:gd name="T57" fmla="*/ 20 h 108"/>
                <a:gd name="T58" fmla="*/ 18 w 58"/>
                <a:gd name="T59" fmla="*/ 4 h 108"/>
                <a:gd name="T60" fmla="*/ 42 w 58"/>
                <a:gd name="T61" fmla="*/ 0 h 108"/>
                <a:gd name="T62" fmla="*/ 38 w 58"/>
                <a:gd name="T63" fmla="*/ 20 h 108"/>
                <a:gd name="T64" fmla="*/ 58 w 58"/>
                <a:gd name="T65" fmla="*/ 20 h 108"/>
                <a:gd name="T66" fmla="*/ 56 w 58"/>
                <a:gd name="T67" fmla="*/ 2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" h="108">
                  <a:moveTo>
                    <a:pt x="56" y="28"/>
                  </a:moveTo>
                  <a:lnTo>
                    <a:pt x="36" y="28"/>
                  </a:lnTo>
                  <a:lnTo>
                    <a:pt x="26" y="78"/>
                  </a:lnTo>
                  <a:lnTo>
                    <a:pt x="26" y="78"/>
                  </a:lnTo>
                  <a:lnTo>
                    <a:pt x="26" y="90"/>
                  </a:lnTo>
                  <a:lnTo>
                    <a:pt x="26" y="90"/>
                  </a:lnTo>
                  <a:lnTo>
                    <a:pt x="26" y="94"/>
                  </a:lnTo>
                  <a:lnTo>
                    <a:pt x="28" y="96"/>
                  </a:lnTo>
                  <a:lnTo>
                    <a:pt x="28" y="96"/>
                  </a:lnTo>
                  <a:lnTo>
                    <a:pt x="30" y="98"/>
                  </a:lnTo>
                  <a:lnTo>
                    <a:pt x="34" y="98"/>
                  </a:lnTo>
                  <a:lnTo>
                    <a:pt x="34" y="98"/>
                  </a:lnTo>
                  <a:lnTo>
                    <a:pt x="42" y="96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32" y="108"/>
                  </a:lnTo>
                  <a:lnTo>
                    <a:pt x="24" y="108"/>
                  </a:lnTo>
                  <a:lnTo>
                    <a:pt x="24" y="108"/>
                  </a:lnTo>
                  <a:lnTo>
                    <a:pt x="14" y="108"/>
                  </a:lnTo>
                  <a:lnTo>
                    <a:pt x="8" y="104"/>
                  </a:lnTo>
                  <a:lnTo>
                    <a:pt x="8" y="104"/>
                  </a:lnTo>
                  <a:lnTo>
                    <a:pt x="2" y="98"/>
                  </a:lnTo>
                  <a:lnTo>
                    <a:pt x="2" y="90"/>
                  </a:lnTo>
                  <a:lnTo>
                    <a:pt x="2" y="90"/>
                  </a:lnTo>
                  <a:lnTo>
                    <a:pt x="2" y="80"/>
                  </a:lnTo>
                  <a:lnTo>
                    <a:pt x="14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14" y="20"/>
                  </a:lnTo>
                  <a:lnTo>
                    <a:pt x="18" y="4"/>
                  </a:lnTo>
                  <a:lnTo>
                    <a:pt x="42" y="0"/>
                  </a:lnTo>
                  <a:lnTo>
                    <a:pt x="38" y="20"/>
                  </a:lnTo>
                  <a:lnTo>
                    <a:pt x="58" y="20"/>
                  </a:lnTo>
                  <a:lnTo>
                    <a:pt x="56" y="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Freeform 49"/>
            <p:cNvSpPr>
              <a:spLocks/>
            </p:cNvSpPr>
            <p:nvPr/>
          </p:nvSpPr>
          <p:spPr bwMode="auto">
            <a:xfrm>
              <a:off x="3021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6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6 w 88"/>
                <a:gd name="T23" fmla="*/ 84 h 88"/>
                <a:gd name="T24" fmla="*/ 6 w 88"/>
                <a:gd name="T25" fmla="*/ 84 h 88"/>
                <a:gd name="T26" fmla="*/ 2 w 88"/>
                <a:gd name="T27" fmla="*/ 80 h 88"/>
                <a:gd name="T28" fmla="*/ 2 w 88"/>
                <a:gd name="T29" fmla="*/ 74 h 88"/>
                <a:gd name="T30" fmla="*/ 2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6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2" y="80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50"/>
            <p:cNvSpPr>
              <a:spLocks/>
            </p:cNvSpPr>
            <p:nvPr/>
          </p:nvSpPr>
          <p:spPr bwMode="auto">
            <a:xfrm>
              <a:off x="3123" y="2293"/>
              <a:ext cx="82" cy="88"/>
            </a:xfrm>
            <a:custGeom>
              <a:avLst/>
              <a:gdLst>
                <a:gd name="T0" fmla="*/ 0 w 82"/>
                <a:gd name="T1" fmla="*/ 88 h 88"/>
                <a:gd name="T2" fmla="*/ 12 w 82"/>
                <a:gd name="T3" fmla="*/ 24 h 88"/>
                <a:gd name="T4" fmla="*/ 12 w 82"/>
                <a:gd name="T5" fmla="*/ 24 h 88"/>
                <a:gd name="T6" fmla="*/ 14 w 82"/>
                <a:gd name="T7" fmla="*/ 14 h 88"/>
                <a:gd name="T8" fmla="*/ 14 w 82"/>
                <a:gd name="T9" fmla="*/ 14 h 88"/>
                <a:gd name="T10" fmla="*/ 14 w 82"/>
                <a:gd name="T11" fmla="*/ 12 h 88"/>
                <a:gd name="T12" fmla="*/ 12 w 82"/>
                <a:gd name="T13" fmla="*/ 10 h 88"/>
                <a:gd name="T14" fmla="*/ 4 w 82"/>
                <a:gd name="T15" fmla="*/ 10 h 88"/>
                <a:gd name="T16" fmla="*/ 2 w 82"/>
                <a:gd name="T17" fmla="*/ 10 h 88"/>
                <a:gd name="T18" fmla="*/ 4 w 82"/>
                <a:gd name="T19" fmla="*/ 2 h 88"/>
                <a:gd name="T20" fmla="*/ 40 w 82"/>
                <a:gd name="T21" fmla="*/ 2 h 88"/>
                <a:gd name="T22" fmla="*/ 32 w 82"/>
                <a:gd name="T23" fmla="*/ 38 h 88"/>
                <a:gd name="T24" fmla="*/ 32 w 82"/>
                <a:gd name="T25" fmla="*/ 38 h 88"/>
                <a:gd name="T26" fmla="*/ 42 w 82"/>
                <a:gd name="T27" fmla="*/ 22 h 88"/>
                <a:gd name="T28" fmla="*/ 54 w 82"/>
                <a:gd name="T29" fmla="*/ 10 h 88"/>
                <a:gd name="T30" fmla="*/ 54 w 82"/>
                <a:gd name="T31" fmla="*/ 10 h 88"/>
                <a:gd name="T32" fmla="*/ 64 w 82"/>
                <a:gd name="T33" fmla="*/ 2 h 88"/>
                <a:gd name="T34" fmla="*/ 70 w 82"/>
                <a:gd name="T35" fmla="*/ 0 h 88"/>
                <a:gd name="T36" fmla="*/ 76 w 82"/>
                <a:gd name="T37" fmla="*/ 0 h 88"/>
                <a:gd name="T38" fmla="*/ 76 w 82"/>
                <a:gd name="T39" fmla="*/ 0 h 88"/>
                <a:gd name="T40" fmla="*/ 82 w 82"/>
                <a:gd name="T41" fmla="*/ 2 h 88"/>
                <a:gd name="T42" fmla="*/ 72 w 82"/>
                <a:gd name="T43" fmla="*/ 24 h 88"/>
                <a:gd name="T44" fmla="*/ 72 w 82"/>
                <a:gd name="T45" fmla="*/ 24 h 88"/>
                <a:gd name="T46" fmla="*/ 66 w 82"/>
                <a:gd name="T47" fmla="*/ 20 h 88"/>
                <a:gd name="T48" fmla="*/ 66 w 82"/>
                <a:gd name="T49" fmla="*/ 20 h 88"/>
                <a:gd name="T50" fmla="*/ 58 w 82"/>
                <a:gd name="T51" fmla="*/ 24 h 88"/>
                <a:gd name="T52" fmla="*/ 50 w 82"/>
                <a:gd name="T53" fmla="*/ 30 h 88"/>
                <a:gd name="T54" fmla="*/ 40 w 82"/>
                <a:gd name="T55" fmla="*/ 40 h 88"/>
                <a:gd name="T56" fmla="*/ 30 w 82"/>
                <a:gd name="T57" fmla="*/ 54 h 88"/>
                <a:gd name="T58" fmla="*/ 22 w 82"/>
                <a:gd name="T59" fmla="*/ 88 h 88"/>
                <a:gd name="T60" fmla="*/ 0 w 82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2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4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42" y="22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2" y="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2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Freeform 51"/>
            <p:cNvSpPr>
              <a:spLocks noEditPoints="1"/>
            </p:cNvSpPr>
            <p:nvPr/>
          </p:nvSpPr>
          <p:spPr bwMode="auto">
            <a:xfrm>
              <a:off x="3197" y="2293"/>
              <a:ext cx="80" cy="90"/>
            </a:xfrm>
            <a:custGeom>
              <a:avLst/>
              <a:gdLst>
                <a:gd name="T0" fmla="*/ 76 w 80"/>
                <a:gd name="T1" fmla="*/ 78 h 90"/>
                <a:gd name="T2" fmla="*/ 52 w 80"/>
                <a:gd name="T3" fmla="*/ 88 h 90"/>
                <a:gd name="T4" fmla="*/ 32 w 80"/>
                <a:gd name="T5" fmla="*/ 90 h 90"/>
                <a:gd name="T6" fmla="*/ 18 w 80"/>
                <a:gd name="T7" fmla="*/ 88 h 90"/>
                <a:gd name="T8" fmla="*/ 8 w 80"/>
                <a:gd name="T9" fmla="*/ 82 h 90"/>
                <a:gd name="T10" fmla="*/ 4 w 80"/>
                <a:gd name="T11" fmla="*/ 78 h 90"/>
                <a:gd name="T12" fmla="*/ 0 w 80"/>
                <a:gd name="T13" fmla="*/ 62 h 90"/>
                <a:gd name="T14" fmla="*/ 2 w 80"/>
                <a:gd name="T15" fmla="*/ 50 h 90"/>
                <a:gd name="T16" fmla="*/ 10 w 80"/>
                <a:gd name="T17" fmla="*/ 28 h 90"/>
                <a:gd name="T18" fmla="*/ 18 w 80"/>
                <a:gd name="T19" fmla="*/ 18 h 90"/>
                <a:gd name="T20" fmla="*/ 36 w 80"/>
                <a:gd name="T21" fmla="*/ 4 h 90"/>
                <a:gd name="T22" fmla="*/ 58 w 80"/>
                <a:gd name="T23" fmla="*/ 0 h 90"/>
                <a:gd name="T24" fmla="*/ 66 w 80"/>
                <a:gd name="T25" fmla="*/ 2 h 90"/>
                <a:gd name="T26" fmla="*/ 74 w 80"/>
                <a:gd name="T27" fmla="*/ 4 h 90"/>
                <a:gd name="T28" fmla="*/ 80 w 80"/>
                <a:gd name="T29" fmla="*/ 18 h 90"/>
                <a:gd name="T30" fmla="*/ 78 w 80"/>
                <a:gd name="T31" fmla="*/ 24 h 90"/>
                <a:gd name="T32" fmla="*/ 70 w 80"/>
                <a:gd name="T33" fmla="*/ 38 h 90"/>
                <a:gd name="T34" fmla="*/ 62 w 80"/>
                <a:gd name="T35" fmla="*/ 44 h 90"/>
                <a:gd name="T36" fmla="*/ 46 w 80"/>
                <a:gd name="T37" fmla="*/ 52 h 90"/>
                <a:gd name="T38" fmla="*/ 24 w 80"/>
                <a:gd name="T39" fmla="*/ 54 h 90"/>
                <a:gd name="T40" fmla="*/ 24 w 80"/>
                <a:gd name="T41" fmla="*/ 58 h 90"/>
                <a:gd name="T42" fmla="*/ 26 w 80"/>
                <a:gd name="T43" fmla="*/ 66 h 90"/>
                <a:gd name="T44" fmla="*/ 30 w 80"/>
                <a:gd name="T45" fmla="*/ 74 h 90"/>
                <a:gd name="T46" fmla="*/ 44 w 80"/>
                <a:gd name="T47" fmla="*/ 78 h 90"/>
                <a:gd name="T48" fmla="*/ 50 w 80"/>
                <a:gd name="T49" fmla="*/ 78 h 90"/>
                <a:gd name="T50" fmla="*/ 78 w 80"/>
                <a:gd name="T51" fmla="*/ 68 h 90"/>
                <a:gd name="T52" fmla="*/ 26 w 80"/>
                <a:gd name="T53" fmla="*/ 48 h 90"/>
                <a:gd name="T54" fmla="*/ 38 w 80"/>
                <a:gd name="T55" fmla="*/ 46 h 90"/>
                <a:gd name="T56" fmla="*/ 48 w 80"/>
                <a:gd name="T57" fmla="*/ 40 h 90"/>
                <a:gd name="T58" fmla="*/ 56 w 80"/>
                <a:gd name="T59" fmla="*/ 28 h 90"/>
                <a:gd name="T60" fmla="*/ 58 w 80"/>
                <a:gd name="T61" fmla="*/ 22 h 90"/>
                <a:gd name="T62" fmla="*/ 54 w 80"/>
                <a:gd name="T63" fmla="*/ 12 h 90"/>
                <a:gd name="T64" fmla="*/ 52 w 80"/>
                <a:gd name="T65" fmla="*/ 10 h 90"/>
                <a:gd name="T66" fmla="*/ 48 w 80"/>
                <a:gd name="T67" fmla="*/ 8 h 90"/>
                <a:gd name="T68" fmla="*/ 40 w 80"/>
                <a:gd name="T69" fmla="*/ 12 h 90"/>
                <a:gd name="T70" fmla="*/ 34 w 80"/>
                <a:gd name="T71" fmla="*/ 20 h 90"/>
                <a:gd name="T72" fmla="*/ 26 w 80"/>
                <a:gd name="T73" fmla="*/ 4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0" h="90">
                  <a:moveTo>
                    <a:pt x="78" y="68"/>
                  </a:moveTo>
                  <a:lnTo>
                    <a:pt x="76" y="78"/>
                  </a:lnTo>
                  <a:lnTo>
                    <a:pt x="76" y="78"/>
                  </a:lnTo>
                  <a:lnTo>
                    <a:pt x="52" y="88"/>
                  </a:lnTo>
                  <a:lnTo>
                    <a:pt x="42" y="90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18" y="88"/>
                  </a:lnTo>
                  <a:lnTo>
                    <a:pt x="14" y="86"/>
                  </a:lnTo>
                  <a:lnTo>
                    <a:pt x="8" y="82"/>
                  </a:lnTo>
                  <a:lnTo>
                    <a:pt x="8" y="82"/>
                  </a:lnTo>
                  <a:lnTo>
                    <a:pt x="4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66" y="2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78" y="10"/>
                  </a:lnTo>
                  <a:lnTo>
                    <a:pt x="80" y="18"/>
                  </a:lnTo>
                  <a:lnTo>
                    <a:pt x="80" y="18"/>
                  </a:lnTo>
                  <a:lnTo>
                    <a:pt x="78" y="24"/>
                  </a:lnTo>
                  <a:lnTo>
                    <a:pt x="76" y="32"/>
                  </a:lnTo>
                  <a:lnTo>
                    <a:pt x="70" y="38"/>
                  </a:lnTo>
                  <a:lnTo>
                    <a:pt x="62" y="44"/>
                  </a:lnTo>
                  <a:lnTo>
                    <a:pt x="62" y="44"/>
                  </a:lnTo>
                  <a:lnTo>
                    <a:pt x="54" y="48"/>
                  </a:lnTo>
                  <a:lnTo>
                    <a:pt x="46" y="52"/>
                  </a:lnTo>
                  <a:lnTo>
                    <a:pt x="34" y="54"/>
                  </a:lnTo>
                  <a:lnTo>
                    <a:pt x="24" y="54"/>
                  </a:lnTo>
                  <a:lnTo>
                    <a:pt x="24" y="54"/>
                  </a:lnTo>
                  <a:lnTo>
                    <a:pt x="24" y="58"/>
                  </a:lnTo>
                  <a:lnTo>
                    <a:pt x="24" y="58"/>
                  </a:lnTo>
                  <a:lnTo>
                    <a:pt x="26" y="66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6" y="78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50" y="78"/>
                  </a:lnTo>
                  <a:lnTo>
                    <a:pt x="58" y="76"/>
                  </a:lnTo>
                  <a:lnTo>
                    <a:pt x="78" y="68"/>
                  </a:lnTo>
                  <a:lnTo>
                    <a:pt x="78" y="68"/>
                  </a:lnTo>
                  <a:close/>
                  <a:moveTo>
                    <a:pt x="26" y="48"/>
                  </a:moveTo>
                  <a:lnTo>
                    <a:pt x="26" y="48"/>
                  </a:lnTo>
                  <a:lnTo>
                    <a:pt x="38" y="46"/>
                  </a:lnTo>
                  <a:lnTo>
                    <a:pt x="48" y="40"/>
                  </a:lnTo>
                  <a:lnTo>
                    <a:pt x="48" y="40"/>
                  </a:lnTo>
                  <a:lnTo>
                    <a:pt x="54" y="32"/>
                  </a:lnTo>
                  <a:lnTo>
                    <a:pt x="56" y="28"/>
                  </a:lnTo>
                  <a:lnTo>
                    <a:pt x="58" y="22"/>
                  </a:lnTo>
                  <a:lnTo>
                    <a:pt x="58" y="22"/>
                  </a:lnTo>
                  <a:lnTo>
                    <a:pt x="56" y="16"/>
                  </a:lnTo>
                  <a:lnTo>
                    <a:pt x="54" y="12"/>
                  </a:lnTo>
                  <a:lnTo>
                    <a:pt x="54" y="12"/>
                  </a:lnTo>
                  <a:lnTo>
                    <a:pt x="52" y="10"/>
                  </a:lnTo>
                  <a:lnTo>
                    <a:pt x="48" y="8"/>
                  </a:lnTo>
                  <a:lnTo>
                    <a:pt x="48" y="8"/>
                  </a:lnTo>
                  <a:lnTo>
                    <a:pt x="44" y="10"/>
                  </a:lnTo>
                  <a:lnTo>
                    <a:pt x="40" y="12"/>
                  </a:lnTo>
                  <a:lnTo>
                    <a:pt x="34" y="20"/>
                  </a:lnTo>
                  <a:lnTo>
                    <a:pt x="34" y="20"/>
                  </a:lnTo>
                  <a:lnTo>
                    <a:pt x="28" y="32"/>
                  </a:lnTo>
                  <a:lnTo>
                    <a:pt x="26" y="4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Freeform 52"/>
            <p:cNvSpPr>
              <a:spLocks/>
            </p:cNvSpPr>
            <p:nvPr/>
          </p:nvSpPr>
          <p:spPr bwMode="auto">
            <a:xfrm>
              <a:off x="3287" y="2357"/>
              <a:ext cx="32" cy="24"/>
            </a:xfrm>
            <a:custGeom>
              <a:avLst/>
              <a:gdLst>
                <a:gd name="T0" fmla="*/ 26 w 32"/>
                <a:gd name="T1" fmla="*/ 24 h 24"/>
                <a:gd name="T2" fmla="*/ 0 w 32"/>
                <a:gd name="T3" fmla="*/ 24 h 24"/>
                <a:gd name="T4" fmla="*/ 6 w 32"/>
                <a:gd name="T5" fmla="*/ 0 h 24"/>
                <a:gd name="T6" fmla="*/ 32 w 32"/>
                <a:gd name="T7" fmla="*/ 0 h 24"/>
                <a:gd name="T8" fmla="*/ 26 w 32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24">
                  <a:moveTo>
                    <a:pt x="26" y="24"/>
                  </a:moveTo>
                  <a:lnTo>
                    <a:pt x="0" y="24"/>
                  </a:lnTo>
                  <a:lnTo>
                    <a:pt x="6" y="0"/>
                  </a:lnTo>
                  <a:lnTo>
                    <a:pt x="32" y="0"/>
                  </a:lnTo>
                  <a:lnTo>
                    <a:pt x="26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53"/>
            <p:cNvSpPr>
              <a:spLocks/>
            </p:cNvSpPr>
            <p:nvPr/>
          </p:nvSpPr>
          <p:spPr bwMode="auto">
            <a:xfrm>
              <a:off x="4171" y="2357"/>
              <a:ext cx="30" cy="24"/>
            </a:xfrm>
            <a:custGeom>
              <a:avLst/>
              <a:gdLst>
                <a:gd name="T0" fmla="*/ 26 w 30"/>
                <a:gd name="T1" fmla="*/ 24 h 24"/>
                <a:gd name="T2" fmla="*/ 0 w 30"/>
                <a:gd name="T3" fmla="*/ 24 h 24"/>
                <a:gd name="T4" fmla="*/ 6 w 30"/>
                <a:gd name="T5" fmla="*/ 0 h 24"/>
                <a:gd name="T6" fmla="*/ 30 w 30"/>
                <a:gd name="T7" fmla="*/ 0 h 24"/>
                <a:gd name="T8" fmla="*/ 26 w 30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4">
                  <a:moveTo>
                    <a:pt x="26" y="24"/>
                  </a:moveTo>
                  <a:lnTo>
                    <a:pt x="0" y="24"/>
                  </a:lnTo>
                  <a:lnTo>
                    <a:pt x="6" y="0"/>
                  </a:lnTo>
                  <a:lnTo>
                    <a:pt x="30" y="0"/>
                  </a:lnTo>
                  <a:lnTo>
                    <a:pt x="26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54"/>
            <p:cNvSpPr>
              <a:spLocks noEditPoints="1"/>
            </p:cNvSpPr>
            <p:nvPr/>
          </p:nvSpPr>
          <p:spPr bwMode="auto">
            <a:xfrm>
              <a:off x="3367" y="2261"/>
              <a:ext cx="122" cy="124"/>
            </a:xfrm>
            <a:custGeom>
              <a:avLst/>
              <a:gdLst>
                <a:gd name="T0" fmla="*/ 46 w 122"/>
                <a:gd name="T1" fmla="*/ 124 h 124"/>
                <a:gd name="T2" fmla="*/ 26 w 122"/>
                <a:gd name="T3" fmla="*/ 120 h 124"/>
                <a:gd name="T4" fmla="*/ 12 w 122"/>
                <a:gd name="T5" fmla="*/ 112 h 124"/>
                <a:gd name="T6" fmla="*/ 6 w 122"/>
                <a:gd name="T7" fmla="*/ 106 h 124"/>
                <a:gd name="T8" fmla="*/ 0 w 122"/>
                <a:gd name="T9" fmla="*/ 90 h 124"/>
                <a:gd name="T10" fmla="*/ 0 w 122"/>
                <a:gd name="T11" fmla="*/ 80 h 124"/>
                <a:gd name="T12" fmla="*/ 6 w 122"/>
                <a:gd name="T13" fmla="*/ 50 h 124"/>
                <a:gd name="T14" fmla="*/ 22 w 122"/>
                <a:gd name="T15" fmla="*/ 24 h 124"/>
                <a:gd name="T16" fmla="*/ 34 w 122"/>
                <a:gd name="T17" fmla="*/ 14 h 124"/>
                <a:gd name="T18" fmla="*/ 62 w 122"/>
                <a:gd name="T19" fmla="*/ 2 h 124"/>
                <a:gd name="T20" fmla="*/ 76 w 122"/>
                <a:gd name="T21" fmla="*/ 0 h 124"/>
                <a:gd name="T22" fmla="*/ 96 w 122"/>
                <a:gd name="T23" fmla="*/ 4 h 124"/>
                <a:gd name="T24" fmla="*/ 110 w 122"/>
                <a:gd name="T25" fmla="*/ 12 h 124"/>
                <a:gd name="T26" fmla="*/ 116 w 122"/>
                <a:gd name="T27" fmla="*/ 18 h 124"/>
                <a:gd name="T28" fmla="*/ 122 w 122"/>
                <a:gd name="T29" fmla="*/ 34 h 124"/>
                <a:gd name="T30" fmla="*/ 122 w 122"/>
                <a:gd name="T31" fmla="*/ 44 h 124"/>
                <a:gd name="T32" fmla="*/ 118 w 122"/>
                <a:gd name="T33" fmla="*/ 74 h 124"/>
                <a:gd name="T34" fmla="*/ 100 w 122"/>
                <a:gd name="T35" fmla="*/ 100 h 124"/>
                <a:gd name="T36" fmla="*/ 88 w 122"/>
                <a:gd name="T37" fmla="*/ 110 h 124"/>
                <a:gd name="T38" fmla="*/ 60 w 122"/>
                <a:gd name="T39" fmla="*/ 122 h 124"/>
                <a:gd name="T40" fmla="*/ 46 w 122"/>
                <a:gd name="T41" fmla="*/ 124 h 124"/>
                <a:gd name="T42" fmla="*/ 50 w 122"/>
                <a:gd name="T43" fmla="*/ 116 h 124"/>
                <a:gd name="T44" fmla="*/ 68 w 122"/>
                <a:gd name="T45" fmla="*/ 110 h 124"/>
                <a:gd name="T46" fmla="*/ 84 w 122"/>
                <a:gd name="T47" fmla="*/ 94 h 124"/>
                <a:gd name="T48" fmla="*/ 90 w 122"/>
                <a:gd name="T49" fmla="*/ 84 h 124"/>
                <a:gd name="T50" fmla="*/ 96 w 122"/>
                <a:gd name="T51" fmla="*/ 58 h 124"/>
                <a:gd name="T52" fmla="*/ 98 w 122"/>
                <a:gd name="T53" fmla="*/ 44 h 124"/>
                <a:gd name="T54" fmla="*/ 90 w 122"/>
                <a:gd name="T55" fmla="*/ 18 h 124"/>
                <a:gd name="T56" fmla="*/ 88 w 122"/>
                <a:gd name="T57" fmla="*/ 14 h 124"/>
                <a:gd name="T58" fmla="*/ 78 w 122"/>
                <a:gd name="T59" fmla="*/ 10 h 124"/>
                <a:gd name="T60" fmla="*/ 72 w 122"/>
                <a:gd name="T61" fmla="*/ 8 h 124"/>
                <a:gd name="T62" fmla="*/ 54 w 122"/>
                <a:gd name="T63" fmla="*/ 14 h 124"/>
                <a:gd name="T64" fmla="*/ 40 w 122"/>
                <a:gd name="T65" fmla="*/ 30 h 124"/>
                <a:gd name="T66" fmla="*/ 34 w 122"/>
                <a:gd name="T67" fmla="*/ 42 h 124"/>
                <a:gd name="T68" fmla="*/ 26 w 122"/>
                <a:gd name="T69" fmla="*/ 68 h 124"/>
                <a:gd name="T70" fmla="*/ 26 w 122"/>
                <a:gd name="T71" fmla="*/ 82 h 124"/>
                <a:gd name="T72" fmla="*/ 32 w 122"/>
                <a:gd name="T73" fmla="*/ 108 h 124"/>
                <a:gd name="T74" fmla="*/ 36 w 122"/>
                <a:gd name="T75" fmla="*/ 112 h 124"/>
                <a:gd name="T76" fmla="*/ 50 w 122"/>
                <a:gd name="T77" fmla="*/ 116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22" h="124">
                  <a:moveTo>
                    <a:pt x="46" y="124"/>
                  </a:moveTo>
                  <a:lnTo>
                    <a:pt x="46" y="124"/>
                  </a:lnTo>
                  <a:lnTo>
                    <a:pt x="36" y="124"/>
                  </a:lnTo>
                  <a:lnTo>
                    <a:pt x="26" y="120"/>
                  </a:lnTo>
                  <a:lnTo>
                    <a:pt x="18" y="118"/>
                  </a:lnTo>
                  <a:lnTo>
                    <a:pt x="12" y="112"/>
                  </a:lnTo>
                  <a:lnTo>
                    <a:pt x="12" y="112"/>
                  </a:lnTo>
                  <a:lnTo>
                    <a:pt x="6" y="106"/>
                  </a:lnTo>
                  <a:lnTo>
                    <a:pt x="2" y="98"/>
                  </a:lnTo>
                  <a:lnTo>
                    <a:pt x="0" y="90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64"/>
                  </a:lnTo>
                  <a:lnTo>
                    <a:pt x="6" y="50"/>
                  </a:lnTo>
                  <a:lnTo>
                    <a:pt x="12" y="36"/>
                  </a:lnTo>
                  <a:lnTo>
                    <a:pt x="22" y="24"/>
                  </a:lnTo>
                  <a:lnTo>
                    <a:pt x="22" y="24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2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6" y="2"/>
                  </a:lnTo>
                  <a:lnTo>
                    <a:pt x="96" y="4"/>
                  </a:lnTo>
                  <a:lnTo>
                    <a:pt x="104" y="8"/>
                  </a:lnTo>
                  <a:lnTo>
                    <a:pt x="110" y="12"/>
                  </a:lnTo>
                  <a:lnTo>
                    <a:pt x="110" y="12"/>
                  </a:lnTo>
                  <a:lnTo>
                    <a:pt x="116" y="18"/>
                  </a:lnTo>
                  <a:lnTo>
                    <a:pt x="120" y="26"/>
                  </a:lnTo>
                  <a:lnTo>
                    <a:pt x="122" y="34"/>
                  </a:lnTo>
                  <a:lnTo>
                    <a:pt x="122" y="44"/>
                  </a:lnTo>
                  <a:lnTo>
                    <a:pt x="122" y="44"/>
                  </a:lnTo>
                  <a:lnTo>
                    <a:pt x="122" y="60"/>
                  </a:lnTo>
                  <a:lnTo>
                    <a:pt x="118" y="74"/>
                  </a:lnTo>
                  <a:lnTo>
                    <a:pt x="110" y="88"/>
                  </a:lnTo>
                  <a:lnTo>
                    <a:pt x="100" y="100"/>
                  </a:lnTo>
                  <a:lnTo>
                    <a:pt x="100" y="100"/>
                  </a:lnTo>
                  <a:lnTo>
                    <a:pt x="88" y="110"/>
                  </a:lnTo>
                  <a:lnTo>
                    <a:pt x="74" y="118"/>
                  </a:lnTo>
                  <a:lnTo>
                    <a:pt x="60" y="122"/>
                  </a:lnTo>
                  <a:lnTo>
                    <a:pt x="46" y="124"/>
                  </a:lnTo>
                  <a:lnTo>
                    <a:pt x="46" y="124"/>
                  </a:lnTo>
                  <a:close/>
                  <a:moveTo>
                    <a:pt x="50" y="116"/>
                  </a:moveTo>
                  <a:lnTo>
                    <a:pt x="50" y="116"/>
                  </a:lnTo>
                  <a:lnTo>
                    <a:pt x="60" y="114"/>
                  </a:lnTo>
                  <a:lnTo>
                    <a:pt x="68" y="110"/>
                  </a:lnTo>
                  <a:lnTo>
                    <a:pt x="76" y="104"/>
                  </a:lnTo>
                  <a:lnTo>
                    <a:pt x="84" y="94"/>
                  </a:lnTo>
                  <a:lnTo>
                    <a:pt x="84" y="94"/>
                  </a:lnTo>
                  <a:lnTo>
                    <a:pt x="90" y="84"/>
                  </a:lnTo>
                  <a:lnTo>
                    <a:pt x="94" y="72"/>
                  </a:lnTo>
                  <a:lnTo>
                    <a:pt x="96" y="58"/>
                  </a:lnTo>
                  <a:lnTo>
                    <a:pt x="98" y="44"/>
                  </a:lnTo>
                  <a:lnTo>
                    <a:pt x="98" y="44"/>
                  </a:lnTo>
                  <a:lnTo>
                    <a:pt x="96" y="28"/>
                  </a:lnTo>
                  <a:lnTo>
                    <a:pt x="90" y="18"/>
                  </a:lnTo>
                  <a:lnTo>
                    <a:pt x="90" y="18"/>
                  </a:lnTo>
                  <a:lnTo>
                    <a:pt x="88" y="14"/>
                  </a:lnTo>
                  <a:lnTo>
                    <a:pt x="84" y="10"/>
                  </a:lnTo>
                  <a:lnTo>
                    <a:pt x="78" y="10"/>
                  </a:lnTo>
                  <a:lnTo>
                    <a:pt x="72" y="8"/>
                  </a:lnTo>
                  <a:lnTo>
                    <a:pt x="72" y="8"/>
                  </a:lnTo>
                  <a:lnTo>
                    <a:pt x="64" y="10"/>
                  </a:lnTo>
                  <a:lnTo>
                    <a:pt x="54" y="14"/>
                  </a:lnTo>
                  <a:lnTo>
                    <a:pt x="46" y="20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34" y="42"/>
                  </a:lnTo>
                  <a:lnTo>
                    <a:pt x="28" y="54"/>
                  </a:lnTo>
                  <a:lnTo>
                    <a:pt x="26" y="68"/>
                  </a:lnTo>
                  <a:lnTo>
                    <a:pt x="26" y="82"/>
                  </a:lnTo>
                  <a:lnTo>
                    <a:pt x="26" y="82"/>
                  </a:lnTo>
                  <a:lnTo>
                    <a:pt x="28" y="96"/>
                  </a:lnTo>
                  <a:lnTo>
                    <a:pt x="32" y="108"/>
                  </a:lnTo>
                  <a:lnTo>
                    <a:pt x="32" y="108"/>
                  </a:lnTo>
                  <a:lnTo>
                    <a:pt x="36" y="112"/>
                  </a:lnTo>
                  <a:lnTo>
                    <a:pt x="40" y="114"/>
                  </a:lnTo>
                  <a:lnTo>
                    <a:pt x="50" y="116"/>
                  </a:lnTo>
                  <a:lnTo>
                    <a:pt x="50" y="1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55"/>
            <p:cNvSpPr>
              <a:spLocks/>
            </p:cNvSpPr>
            <p:nvPr/>
          </p:nvSpPr>
          <p:spPr bwMode="auto">
            <a:xfrm>
              <a:off x="3501" y="2295"/>
              <a:ext cx="86" cy="88"/>
            </a:xfrm>
            <a:custGeom>
              <a:avLst/>
              <a:gdLst>
                <a:gd name="T0" fmla="*/ 46 w 86"/>
                <a:gd name="T1" fmla="*/ 86 h 88"/>
                <a:gd name="T2" fmla="*/ 54 w 86"/>
                <a:gd name="T3" fmla="*/ 50 h 88"/>
                <a:gd name="T4" fmla="*/ 54 w 86"/>
                <a:gd name="T5" fmla="*/ 50 h 88"/>
                <a:gd name="T6" fmla="*/ 44 w 86"/>
                <a:gd name="T7" fmla="*/ 66 h 88"/>
                <a:gd name="T8" fmla="*/ 34 w 86"/>
                <a:gd name="T9" fmla="*/ 78 h 88"/>
                <a:gd name="T10" fmla="*/ 34 w 86"/>
                <a:gd name="T11" fmla="*/ 78 h 88"/>
                <a:gd name="T12" fmla="*/ 24 w 86"/>
                <a:gd name="T13" fmla="*/ 86 h 88"/>
                <a:gd name="T14" fmla="*/ 18 w 86"/>
                <a:gd name="T15" fmla="*/ 88 h 88"/>
                <a:gd name="T16" fmla="*/ 14 w 86"/>
                <a:gd name="T17" fmla="*/ 88 h 88"/>
                <a:gd name="T18" fmla="*/ 14 w 86"/>
                <a:gd name="T19" fmla="*/ 88 h 88"/>
                <a:gd name="T20" fmla="*/ 8 w 86"/>
                <a:gd name="T21" fmla="*/ 88 h 88"/>
                <a:gd name="T22" fmla="*/ 4 w 86"/>
                <a:gd name="T23" fmla="*/ 84 h 88"/>
                <a:gd name="T24" fmla="*/ 4 w 86"/>
                <a:gd name="T25" fmla="*/ 84 h 88"/>
                <a:gd name="T26" fmla="*/ 0 w 86"/>
                <a:gd name="T27" fmla="*/ 80 h 88"/>
                <a:gd name="T28" fmla="*/ 0 w 86"/>
                <a:gd name="T29" fmla="*/ 74 h 88"/>
                <a:gd name="T30" fmla="*/ 0 w 86"/>
                <a:gd name="T31" fmla="*/ 74 h 88"/>
                <a:gd name="T32" fmla="*/ 0 w 86"/>
                <a:gd name="T33" fmla="*/ 62 h 88"/>
                <a:gd name="T34" fmla="*/ 8 w 86"/>
                <a:gd name="T35" fmla="*/ 22 h 88"/>
                <a:gd name="T36" fmla="*/ 10 w 86"/>
                <a:gd name="T37" fmla="*/ 12 h 88"/>
                <a:gd name="T38" fmla="*/ 10 w 86"/>
                <a:gd name="T39" fmla="*/ 12 h 88"/>
                <a:gd name="T40" fmla="*/ 10 w 86"/>
                <a:gd name="T41" fmla="*/ 10 h 88"/>
                <a:gd name="T42" fmla="*/ 8 w 86"/>
                <a:gd name="T43" fmla="*/ 8 h 88"/>
                <a:gd name="T44" fmla="*/ 0 w 86"/>
                <a:gd name="T45" fmla="*/ 8 h 88"/>
                <a:gd name="T46" fmla="*/ 0 w 86"/>
                <a:gd name="T47" fmla="*/ 8 h 88"/>
                <a:gd name="T48" fmla="*/ 0 w 86"/>
                <a:gd name="T49" fmla="*/ 0 h 88"/>
                <a:gd name="T50" fmla="*/ 36 w 86"/>
                <a:gd name="T51" fmla="*/ 0 h 88"/>
                <a:gd name="T52" fmla="*/ 24 w 86"/>
                <a:gd name="T53" fmla="*/ 62 h 88"/>
                <a:gd name="T54" fmla="*/ 24 w 86"/>
                <a:gd name="T55" fmla="*/ 62 h 88"/>
                <a:gd name="T56" fmla="*/ 24 w 86"/>
                <a:gd name="T57" fmla="*/ 68 h 88"/>
                <a:gd name="T58" fmla="*/ 24 w 86"/>
                <a:gd name="T59" fmla="*/ 68 h 88"/>
                <a:gd name="T60" fmla="*/ 24 w 86"/>
                <a:gd name="T61" fmla="*/ 70 h 88"/>
                <a:gd name="T62" fmla="*/ 26 w 86"/>
                <a:gd name="T63" fmla="*/ 72 h 88"/>
                <a:gd name="T64" fmla="*/ 26 w 86"/>
                <a:gd name="T65" fmla="*/ 72 h 88"/>
                <a:gd name="T66" fmla="*/ 32 w 86"/>
                <a:gd name="T67" fmla="*/ 70 h 88"/>
                <a:gd name="T68" fmla="*/ 38 w 86"/>
                <a:gd name="T69" fmla="*/ 62 h 88"/>
                <a:gd name="T70" fmla="*/ 56 w 86"/>
                <a:gd name="T71" fmla="*/ 34 h 88"/>
                <a:gd name="T72" fmla="*/ 64 w 86"/>
                <a:gd name="T73" fmla="*/ 0 h 88"/>
                <a:gd name="T74" fmla="*/ 86 w 86"/>
                <a:gd name="T75" fmla="*/ 0 h 88"/>
                <a:gd name="T76" fmla="*/ 74 w 86"/>
                <a:gd name="T77" fmla="*/ 62 h 88"/>
                <a:gd name="T78" fmla="*/ 74 w 86"/>
                <a:gd name="T79" fmla="*/ 62 h 88"/>
                <a:gd name="T80" fmla="*/ 72 w 86"/>
                <a:gd name="T81" fmla="*/ 74 h 88"/>
                <a:gd name="T82" fmla="*/ 72 w 86"/>
                <a:gd name="T83" fmla="*/ 74 h 88"/>
                <a:gd name="T84" fmla="*/ 74 w 86"/>
                <a:gd name="T85" fmla="*/ 76 h 88"/>
                <a:gd name="T86" fmla="*/ 74 w 86"/>
                <a:gd name="T87" fmla="*/ 78 h 88"/>
                <a:gd name="T88" fmla="*/ 82 w 86"/>
                <a:gd name="T89" fmla="*/ 80 h 88"/>
                <a:gd name="T90" fmla="*/ 84 w 86"/>
                <a:gd name="T91" fmla="*/ 80 h 88"/>
                <a:gd name="T92" fmla="*/ 82 w 86"/>
                <a:gd name="T93" fmla="*/ 86 h 88"/>
                <a:gd name="T94" fmla="*/ 46 w 86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6" h="88">
                  <a:moveTo>
                    <a:pt x="46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4" y="66"/>
                  </a:lnTo>
                  <a:lnTo>
                    <a:pt x="34" y="78"/>
                  </a:lnTo>
                  <a:lnTo>
                    <a:pt x="34" y="78"/>
                  </a:lnTo>
                  <a:lnTo>
                    <a:pt x="24" y="86"/>
                  </a:lnTo>
                  <a:lnTo>
                    <a:pt x="18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8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0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8" y="22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0"/>
                  </a:lnTo>
                  <a:lnTo>
                    <a:pt x="8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36" y="0"/>
                  </a:lnTo>
                  <a:lnTo>
                    <a:pt x="24" y="62"/>
                  </a:lnTo>
                  <a:lnTo>
                    <a:pt x="24" y="62"/>
                  </a:lnTo>
                  <a:lnTo>
                    <a:pt x="24" y="68"/>
                  </a:lnTo>
                  <a:lnTo>
                    <a:pt x="24" y="68"/>
                  </a:lnTo>
                  <a:lnTo>
                    <a:pt x="24" y="70"/>
                  </a:lnTo>
                  <a:lnTo>
                    <a:pt x="26" y="72"/>
                  </a:lnTo>
                  <a:lnTo>
                    <a:pt x="26" y="72"/>
                  </a:lnTo>
                  <a:lnTo>
                    <a:pt x="32" y="70"/>
                  </a:lnTo>
                  <a:lnTo>
                    <a:pt x="38" y="62"/>
                  </a:lnTo>
                  <a:lnTo>
                    <a:pt x="56" y="34"/>
                  </a:lnTo>
                  <a:lnTo>
                    <a:pt x="64" y="0"/>
                  </a:lnTo>
                  <a:lnTo>
                    <a:pt x="86" y="0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72" y="74"/>
                  </a:lnTo>
                  <a:lnTo>
                    <a:pt x="72" y="74"/>
                  </a:lnTo>
                  <a:lnTo>
                    <a:pt x="74" y="76"/>
                  </a:lnTo>
                  <a:lnTo>
                    <a:pt x="74" y="78"/>
                  </a:lnTo>
                  <a:lnTo>
                    <a:pt x="82" y="80"/>
                  </a:lnTo>
                  <a:lnTo>
                    <a:pt x="84" y="80"/>
                  </a:lnTo>
                  <a:lnTo>
                    <a:pt x="82" y="86"/>
                  </a:lnTo>
                  <a:lnTo>
                    <a:pt x="46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Freeform 56"/>
            <p:cNvSpPr>
              <a:spLocks/>
            </p:cNvSpPr>
            <p:nvPr/>
          </p:nvSpPr>
          <p:spPr bwMode="auto">
            <a:xfrm>
              <a:off x="3601" y="2293"/>
              <a:ext cx="82" cy="88"/>
            </a:xfrm>
            <a:custGeom>
              <a:avLst/>
              <a:gdLst>
                <a:gd name="T0" fmla="*/ 0 w 82"/>
                <a:gd name="T1" fmla="*/ 88 h 88"/>
                <a:gd name="T2" fmla="*/ 12 w 82"/>
                <a:gd name="T3" fmla="*/ 24 h 88"/>
                <a:gd name="T4" fmla="*/ 12 w 82"/>
                <a:gd name="T5" fmla="*/ 24 h 88"/>
                <a:gd name="T6" fmla="*/ 14 w 82"/>
                <a:gd name="T7" fmla="*/ 14 h 88"/>
                <a:gd name="T8" fmla="*/ 14 w 82"/>
                <a:gd name="T9" fmla="*/ 14 h 88"/>
                <a:gd name="T10" fmla="*/ 14 w 82"/>
                <a:gd name="T11" fmla="*/ 12 h 88"/>
                <a:gd name="T12" fmla="*/ 12 w 82"/>
                <a:gd name="T13" fmla="*/ 10 h 88"/>
                <a:gd name="T14" fmla="*/ 4 w 82"/>
                <a:gd name="T15" fmla="*/ 10 h 88"/>
                <a:gd name="T16" fmla="*/ 2 w 82"/>
                <a:gd name="T17" fmla="*/ 10 h 88"/>
                <a:gd name="T18" fmla="*/ 4 w 82"/>
                <a:gd name="T19" fmla="*/ 2 h 88"/>
                <a:gd name="T20" fmla="*/ 40 w 82"/>
                <a:gd name="T21" fmla="*/ 2 h 88"/>
                <a:gd name="T22" fmla="*/ 34 w 82"/>
                <a:gd name="T23" fmla="*/ 38 h 88"/>
                <a:gd name="T24" fmla="*/ 34 w 82"/>
                <a:gd name="T25" fmla="*/ 38 h 88"/>
                <a:gd name="T26" fmla="*/ 42 w 82"/>
                <a:gd name="T27" fmla="*/ 22 h 88"/>
                <a:gd name="T28" fmla="*/ 54 w 82"/>
                <a:gd name="T29" fmla="*/ 10 h 88"/>
                <a:gd name="T30" fmla="*/ 54 w 82"/>
                <a:gd name="T31" fmla="*/ 10 h 88"/>
                <a:gd name="T32" fmla="*/ 64 w 82"/>
                <a:gd name="T33" fmla="*/ 2 h 88"/>
                <a:gd name="T34" fmla="*/ 70 w 82"/>
                <a:gd name="T35" fmla="*/ 0 h 88"/>
                <a:gd name="T36" fmla="*/ 76 w 82"/>
                <a:gd name="T37" fmla="*/ 0 h 88"/>
                <a:gd name="T38" fmla="*/ 76 w 82"/>
                <a:gd name="T39" fmla="*/ 0 h 88"/>
                <a:gd name="T40" fmla="*/ 82 w 82"/>
                <a:gd name="T41" fmla="*/ 2 h 88"/>
                <a:gd name="T42" fmla="*/ 74 w 82"/>
                <a:gd name="T43" fmla="*/ 24 h 88"/>
                <a:gd name="T44" fmla="*/ 74 w 82"/>
                <a:gd name="T45" fmla="*/ 24 h 88"/>
                <a:gd name="T46" fmla="*/ 66 w 82"/>
                <a:gd name="T47" fmla="*/ 20 h 88"/>
                <a:gd name="T48" fmla="*/ 66 w 82"/>
                <a:gd name="T49" fmla="*/ 20 h 88"/>
                <a:gd name="T50" fmla="*/ 58 w 82"/>
                <a:gd name="T51" fmla="*/ 24 h 88"/>
                <a:gd name="T52" fmla="*/ 50 w 82"/>
                <a:gd name="T53" fmla="*/ 30 h 88"/>
                <a:gd name="T54" fmla="*/ 40 w 82"/>
                <a:gd name="T55" fmla="*/ 40 h 88"/>
                <a:gd name="T56" fmla="*/ 30 w 82"/>
                <a:gd name="T57" fmla="*/ 54 h 88"/>
                <a:gd name="T58" fmla="*/ 24 w 82"/>
                <a:gd name="T59" fmla="*/ 88 h 88"/>
                <a:gd name="T60" fmla="*/ 0 w 82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2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4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4" y="38"/>
                  </a:lnTo>
                  <a:lnTo>
                    <a:pt x="34" y="38"/>
                  </a:lnTo>
                  <a:lnTo>
                    <a:pt x="42" y="22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2" y="2"/>
                  </a:lnTo>
                  <a:lnTo>
                    <a:pt x="74" y="24"/>
                  </a:lnTo>
                  <a:lnTo>
                    <a:pt x="74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4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Freeform 57"/>
            <p:cNvSpPr>
              <a:spLocks/>
            </p:cNvSpPr>
            <p:nvPr/>
          </p:nvSpPr>
          <p:spPr bwMode="auto">
            <a:xfrm>
              <a:off x="3715" y="2265"/>
              <a:ext cx="108" cy="116"/>
            </a:xfrm>
            <a:custGeom>
              <a:avLst/>
              <a:gdLst>
                <a:gd name="T0" fmla="*/ 48 w 108"/>
                <a:gd name="T1" fmla="*/ 62 h 116"/>
                <a:gd name="T2" fmla="*/ 42 w 108"/>
                <a:gd name="T3" fmla="*/ 94 h 116"/>
                <a:gd name="T4" fmla="*/ 42 w 108"/>
                <a:gd name="T5" fmla="*/ 94 h 116"/>
                <a:gd name="T6" fmla="*/ 40 w 108"/>
                <a:gd name="T7" fmla="*/ 106 h 116"/>
                <a:gd name="T8" fmla="*/ 40 w 108"/>
                <a:gd name="T9" fmla="*/ 106 h 116"/>
                <a:gd name="T10" fmla="*/ 42 w 108"/>
                <a:gd name="T11" fmla="*/ 108 h 116"/>
                <a:gd name="T12" fmla="*/ 42 w 108"/>
                <a:gd name="T13" fmla="*/ 108 h 116"/>
                <a:gd name="T14" fmla="*/ 52 w 108"/>
                <a:gd name="T15" fmla="*/ 110 h 116"/>
                <a:gd name="T16" fmla="*/ 52 w 108"/>
                <a:gd name="T17" fmla="*/ 110 h 116"/>
                <a:gd name="T18" fmla="*/ 52 w 108"/>
                <a:gd name="T19" fmla="*/ 116 h 116"/>
                <a:gd name="T20" fmla="*/ 0 w 108"/>
                <a:gd name="T21" fmla="*/ 116 h 116"/>
                <a:gd name="T22" fmla="*/ 0 w 108"/>
                <a:gd name="T23" fmla="*/ 110 h 116"/>
                <a:gd name="T24" fmla="*/ 2 w 108"/>
                <a:gd name="T25" fmla="*/ 110 h 116"/>
                <a:gd name="T26" fmla="*/ 2 w 108"/>
                <a:gd name="T27" fmla="*/ 110 h 116"/>
                <a:gd name="T28" fmla="*/ 10 w 108"/>
                <a:gd name="T29" fmla="*/ 108 h 116"/>
                <a:gd name="T30" fmla="*/ 12 w 108"/>
                <a:gd name="T31" fmla="*/ 108 h 116"/>
                <a:gd name="T32" fmla="*/ 12 w 108"/>
                <a:gd name="T33" fmla="*/ 108 h 116"/>
                <a:gd name="T34" fmla="*/ 16 w 108"/>
                <a:gd name="T35" fmla="*/ 94 h 116"/>
                <a:gd name="T36" fmla="*/ 32 w 108"/>
                <a:gd name="T37" fmla="*/ 22 h 116"/>
                <a:gd name="T38" fmla="*/ 32 w 108"/>
                <a:gd name="T39" fmla="*/ 12 h 116"/>
                <a:gd name="T40" fmla="*/ 32 w 108"/>
                <a:gd name="T41" fmla="*/ 12 h 116"/>
                <a:gd name="T42" fmla="*/ 32 w 108"/>
                <a:gd name="T43" fmla="*/ 10 h 116"/>
                <a:gd name="T44" fmla="*/ 30 w 108"/>
                <a:gd name="T45" fmla="*/ 8 h 116"/>
                <a:gd name="T46" fmla="*/ 22 w 108"/>
                <a:gd name="T47" fmla="*/ 6 h 116"/>
                <a:gd name="T48" fmla="*/ 22 w 108"/>
                <a:gd name="T49" fmla="*/ 6 h 116"/>
                <a:gd name="T50" fmla="*/ 24 w 108"/>
                <a:gd name="T51" fmla="*/ 0 h 116"/>
                <a:gd name="T52" fmla="*/ 108 w 108"/>
                <a:gd name="T53" fmla="*/ 0 h 116"/>
                <a:gd name="T54" fmla="*/ 104 w 108"/>
                <a:gd name="T55" fmla="*/ 22 h 116"/>
                <a:gd name="T56" fmla="*/ 92 w 108"/>
                <a:gd name="T57" fmla="*/ 22 h 116"/>
                <a:gd name="T58" fmla="*/ 92 w 108"/>
                <a:gd name="T59" fmla="*/ 20 h 116"/>
                <a:gd name="T60" fmla="*/ 92 w 108"/>
                <a:gd name="T61" fmla="*/ 20 h 116"/>
                <a:gd name="T62" fmla="*/ 94 w 108"/>
                <a:gd name="T63" fmla="*/ 12 h 116"/>
                <a:gd name="T64" fmla="*/ 94 w 108"/>
                <a:gd name="T65" fmla="*/ 12 h 116"/>
                <a:gd name="T66" fmla="*/ 94 w 108"/>
                <a:gd name="T67" fmla="*/ 10 h 116"/>
                <a:gd name="T68" fmla="*/ 92 w 108"/>
                <a:gd name="T69" fmla="*/ 8 h 116"/>
                <a:gd name="T70" fmla="*/ 84 w 108"/>
                <a:gd name="T71" fmla="*/ 8 h 116"/>
                <a:gd name="T72" fmla="*/ 58 w 108"/>
                <a:gd name="T73" fmla="*/ 8 h 116"/>
                <a:gd name="T74" fmla="*/ 50 w 108"/>
                <a:gd name="T75" fmla="*/ 54 h 116"/>
                <a:gd name="T76" fmla="*/ 66 w 108"/>
                <a:gd name="T77" fmla="*/ 54 h 116"/>
                <a:gd name="T78" fmla="*/ 66 w 108"/>
                <a:gd name="T79" fmla="*/ 54 h 116"/>
                <a:gd name="T80" fmla="*/ 76 w 108"/>
                <a:gd name="T81" fmla="*/ 54 h 116"/>
                <a:gd name="T82" fmla="*/ 76 w 108"/>
                <a:gd name="T83" fmla="*/ 54 h 116"/>
                <a:gd name="T84" fmla="*/ 78 w 108"/>
                <a:gd name="T85" fmla="*/ 50 h 116"/>
                <a:gd name="T86" fmla="*/ 78 w 108"/>
                <a:gd name="T87" fmla="*/ 50 h 116"/>
                <a:gd name="T88" fmla="*/ 80 w 108"/>
                <a:gd name="T89" fmla="*/ 46 h 116"/>
                <a:gd name="T90" fmla="*/ 80 w 108"/>
                <a:gd name="T91" fmla="*/ 46 h 116"/>
                <a:gd name="T92" fmla="*/ 88 w 108"/>
                <a:gd name="T93" fmla="*/ 46 h 116"/>
                <a:gd name="T94" fmla="*/ 84 w 108"/>
                <a:gd name="T95" fmla="*/ 70 h 116"/>
                <a:gd name="T96" fmla="*/ 74 w 108"/>
                <a:gd name="T97" fmla="*/ 70 h 116"/>
                <a:gd name="T98" fmla="*/ 76 w 108"/>
                <a:gd name="T99" fmla="*/ 70 h 116"/>
                <a:gd name="T100" fmla="*/ 76 w 108"/>
                <a:gd name="T101" fmla="*/ 70 h 116"/>
                <a:gd name="T102" fmla="*/ 76 w 108"/>
                <a:gd name="T103" fmla="*/ 66 h 116"/>
                <a:gd name="T104" fmla="*/ 76 w 108"/>
                <a:gd name="T105" fmla="*/ 66 h 116"/>
                <a:gd name="T106" fmla="*/ 76 w 108"/>
                <a:gd name="T107" fmla="*/ 64 h 116"/>
                <a:gd name="T108" fmla="*/ 76 w 108"/>
                <a:gd name="T109" fmla="*/ 64 h 116"/>
                <a:gd name="T110" fmla="*/ 72 w 108"/>
                <a:gd name="T111" fmla="*/ 62 h 116"/>
                <a:gd name="T112" fmla="*/ 64 w 108"/>
                <a:gd name="T113" fmla="*/ 62 h 116"/>
                <a:gd name="T114" fmla="*/ 48 w 108"/>
                <a:gd name="T115" fmla="*/ 6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08" h="116">
                  <a:moveTo>
                    <a:pt x="48" y="62"/>
                  </a:moveTo>
                  <a:lnTo>
                    <a:pt x="42" y="94"/>
                  </a:lnTo>
                  <a:lnTo>
                    <a:pt x="42" y="94"/>
                  </a:lnTo>
                  <a:lnTo>
                    <a:pt x="40" y="106"/>
                  </a:lnTo>
                  <a:lnTo>
                    <a:pt x="40" y="106"/>
                  </a:lnTo>
                  <a:lnTo>
                    <a:pt x="42" y="108"/>
                  </a:lnTo>
                  <a:lnTo>
                    <a:pt x="42" y="108"/>
                  </a:lnTo>
                  <a:lnTo>
                    <a:pt x="52" y="110"/>
                  </a:lnTo>
                  <a:lnTo>
                    <a:pt x="52" y="110"/>
                  </a:lnTo>
                  <a:lnTo>
                    <a:pt x="52" y="116"/>
                  </a:lnTo>
                  <a:lnTo>
                    <a:pt x="0" y="116"/>
                  </a:lnTo>
                  <a:lnTo>
                    <a:pt x="0" y="110"/>
                  </a:lnTo>
                  <a:lnTo>
                    <a:pt x="2" y="110"/>
                  </a:lnTo>
                  <a:lnTo>
                    <a:pt x="2" y="110"/>
                  </a:lnTo>
                  <a:lnTo>
                    <a:pt x="10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16" y="94"/>
                  </a:lnTo>
                  <a:lnTo>
                    <a:pt x="32" y="2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2" y="10"/>
                  </a:lnTo>
                  <a:lnTo>
                    <a:pt x="30" y="8"/>
                  </a:lnTo>
                  <a:lnTo>
                    <a:pt x="22" y="6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108" y="0"/>
                  </a:lnTo>
                  <a:lnTo>
                    <a:pt x="104" y="22"/>
                  </a:lnTo>
                  <a:lnTo>
                    <a:pt x="92" y="22"/>
                  </a:lnTo>
                  <a:lnTo>
                    <a:pt x="92" y="20"/>
                  </a:lnTo>
                  <a:lnTo>
                    <a:pt x="92" y="20"/>
                  </a:lnTo>
                  <a:lnTo>
                    <a:pt x="94" y="12"/>
                  </a:lnTo>
                  <a:lnTo>
                    <a:pt x="94" y="12"/>
                  </a:lnTo>
                  <a:lnTo>
                    <a:pt x="94" y="10"/>
                  </a:lnTo>
                  <a:lnTo>
                    <a:pt x="92" y="8"/>
                  </a:lnTo>
                  <a:lnTo>
                    <a:pt x="84" y="8"/>
                  </a:lnTo>
                  <a:lnTo>
                    <a:pt x="58" y="8"/>
                  </a:lnTo>
                  <a:lnTo>
                    <a:pt x="50" y="54"/>
                  </a:lnTo>
                  <a:lnTo>
                    <a:pt x="66" y="54"/>
                  </a:lnTo>
                  <a:lnTo>
                    <a:pt x="66" y="54"/>
                  </a:lnTo>
                  <a:lnTo>
                    <a:pt x="76" y="54"/>
                  </a:lnTo>
                  <a:lnTo>
                    <a:pt x="76" y="54"/>
                  </a:lnTo>
                  <a:lnTo>
                    <a:pt x="78" y="50"/>
                  </a:lnTo>
                  <a:lnTo>
                    <a:pt x="78" y="50"/>
                  </a:lnTo>
                  <a:lnTo>
                    <a:pt x="80" y="46"/>
                  </a:lnTo>
                  <a:lnTo>
                    <a:pt x="80" y="46"/>
                  </a:lnTo>
                  <a:lnTo>
                    <a:pt x="88" y="46"/>
                  </a:lnTo>
                  <a:lnTo>
                    <a:pt x="84" y="70"/>
                  </a:lnTo>
                  <a:lnTo>
                    <a:pt x="74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6" y="64"/>
                  </a:lnTo>
                  <a:lnTo>
                    <a:pt x="76" y="64"/>
                  </a:lnTo>
                  <a:lnTo>
                    <a:pt x="72" y="62"/>
                  </a:lnTo>
                  <a:lnTo>
                    <a:pt x="64" y="62"/>
                  </a:lnTo>
                  <a:lnTo>
                    <a:pt x="48" y="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" name="Freeform 58"/>
            <p:cNvSpPr>
              <a:spLocks noEditPoints="1"/>
            </p:cNvSpPr>
            <p:nvPr/>
          </p:nvSpPr>
          <p:spPr bwMode="auto">
            <a:xfrm>
              <a:off x="3815" y="2293"/>
              <a:ext cx="90" cy="90"/>
            </a:xfrm>
            <a:custGeom>
              <a:avLst/>
              <a:gdLst>
                <a:gd name="T0" fmla="*/ 0 w 90"/>
                <a:gd name="T1" fmla="*/ 62 h 90"/>
                <a:gd name="T2" fmla="*/ 4 w 90"/>
                <a:gd name="T3" fmla="*/ 40 h 90"/>
                <a:gd name="T4" fmla="*/ 16 w 90"/>
                <a:gd name="T5" fmla="*/ 18 h 90"/>
                <a:gd name="T6" fmla="*/ 26 w 90"/>
                <a:gd name="T7" fmla="*/ 10 h 90"/>
                <a:gd name="T8" fmla="*/ 46 w 90"/>
                <a:gd name="T9" fmla="*/ 0 h 90"/>
                <a:gd name="T10" fmla="*/ 58 w 90"/>
                <a:gd name="T11" fmla="*/ 0 h 90"/>
                <a:gd name="T12" fmla="*/ 76 w 90"/>
                <a:gd name="T13" fmla="*/ 4 h 90"/>
                <a:gd name="T14" fmla="*/ 82 w 90"/>
                <a:gd name="T15" fmla="*/ 8 h 90"/>
                <a:gd name="T16" fmla="*/ 88 w 90"/>
                <a:gd name="T17" fmla="*/ 18 h 90"/>
                <a:gd name="T18" fmla="*/ 90 w 90"/>
                <a:gd name="T19" fmla="*/ 30 h 90"/>
                <a:gd name="T20" fmla="*/ 86 w 90"/>
                <a:gd name="T21" fmla="*/ 50 h 90"/>
                <a:gd name="T22" fmla="*/ 74 w 90"/>
                <a:gd name="T23" fmla="*/ 70 h 90"/>
                <a:gd name="T24" fmla="*/ 66 w 90"/>
                <a:gd name="T25" fmla="*/ 78 h 90"/>
                <a:gd name="T26" fmla="*/ 44 w 90"/>
                <a:gd name="T27" fmla="*/ 90 h 90"/>
                <a:gd name="T28" fmla="*/ 30 w 90"/>
                <a:gd name="T29" fmla="*/ 90 h 90"/>
                <a:gd name="T30" fmla="*/ 8 w 90"/>
                <a:gd name="T31" fmla="*/ 84 h 90"/>
                <a:gd name="T32" fmla="*/ 4 w 90"/>
                <a:gd name="T33" fmla="*/ 78 h 90"/>
                <a:gd name="T34" fmla="*/ 0 w 90"/>
                <a:gd name="T35" fmla="*/ 62 h 90"/>
                <a:gd name="T36" fmla="*/ 24 w 90"/>
                <a:gd name="T37" fmla="*/ 58 h 90"/>
                <a:gd name="T38" fmla="*/ 26 w 90"/>
                <a:gd name="T39" fmla="*/ 68 h 90"/>
                <a:gd name="T40" fmla="*/ 28 w 90"/>
                <a:gd name="T41" fmla="*/ 76 h 90"/>
                <a:gd name="T42" fmla="*/ 38 w 90"/>
                <a:gd name="T43" fmla="*/ 82 h 90"/>
                <a:gd name="T44" fmla="*/ 44 w 90"/>
                <a:gd name="T45" fmla="*/ 80 h 90"/>
                <a:gd name="T46" fmla="*/ 52 w 90"/>
                <a:gd name="T47" fmla="*/ 72 h 90"/>
                <a:gd name="T48" fmla="*/ 58 w 90"/>
                <a:gd name="T49" fmla="*/ 66 h 90"/>
                <a:gd name="T50" fmla="*/ 66 w 90"/>
                <a:gd name="T51" fmla="*/ 32 h 90"/>
                <a:gd name="T52" fmla="*/ 64 w 90"/>
                <a:gd name="T53" fmla="*/ 22 h 90"/>
                <a:gd name="T54" fmla="*/ 62 w 90"/>
                <a:gd name="T55" fmla="*/ 14 h 90"/>
                <a:gd name="T56" fmla="*/ 52 w 90"/>
                <a:gd name="T57" fmla="*/ 8 h 90"/>
                <a:gd name="T58" fmla="*/ 48 w 90"/>
                <a:gd name="T59" fmla="*/ 10 h 90"/>
                <a:gd name="T60" fmla="*/ 38 w 90"/>
                <a:gd name="T61" fmla="*/ 18 h 90"/>
                <a:gd name="T62" fmla="*/ 34 w 90"/>
                <a:gd name="T63" fmla="*/ 24 h 90"/>
                <a:gd name="T64" fmla="*/ 24 w 90"/>
                <a:gd name="T65" fmla="*/ 5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90">
                  <a:moveTo>
                    <a:pt x="0" y="62"/>
                  </a:moveTo>
                  <a:lnTo>
                    <a:pt x="0" y="62"/>
                  </a:lnTo>
                  <a:lnTo>
                    <a:pt x="0" y="50"/>
                  </a:lnTo>
                  <a:lnTo>
                    <a:pt x="4" y="40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16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72" y="2"/>
                  </a:lnTo>
                  <a:lnTo>
                    <a:pt x="76" y="4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6" y="12"/>
                  </a:lnTo>
                  <a:lnTo>
                    <a:pt x="88" y="18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90" y="40"/>
                  </a:lnTo>
                  <a:lnTo>
                    <a:pt x="86" y="50"/>
                  </a:lnTo>
                  <a:lnTo>
                    <a:pt x="82" y="60"/>
                  </a:lnTo>
                  <a:lnTo>
                    <a:pt x="74" y="70"/>
                  </a:lnTo>
                  <a:lnTo>
                    <a:pt x="74" y="70"/>
                  </a:lnTo>
                  <a:lnTo>
                    <a:pt x="66" y="78"/>
                  </a:lnTo>
                  <a:lnTo>
                    <a:pt x="54" y="86"/>
                  </a:lnTo>
                  <a:lnTo>
                    <a:pt x="44" y="90"/>
                  </a:lnTo>
                  <a:lnTo>
                    <a:pt x="30" y="90"/>
                  </a:lnTo>
                  <a:lnTo>
                    <a:pt x="30" y="90"/>
                  </a:lnTo>
                  <a:lnTo>
                    <a:pt x="18" y="88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4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24" y="58"/>
                  </a:moveTo>
                  <a:lnTo>
                    <a:pt x="24" y="58"/>
                  </a:lnTo>
                  <a:lnTo>
                    <a:pt x="26" y="68"/>
                  </a:lnTo>
                  <a:lnTo>
                    <a:pt x="28" y="76"/>
                  </a:lnTo>
                  <a:lnTo>
                    <a:pt x="28" y="76"/>
                  </a:lnTo>
                  <a:lnTo>
                    <a:pt x="32" y="8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44" y="80"/>
                  </a:lnTo>
                  <a:lnTo>
                    <a:pt x="48" y="78"/>
                  </a:lnTo>
                  <a:lnTo>
                    <a:pt x="52" y="72"/>
                  </a:lnTo>
                  <a:lnTo>
                    <a:pt x="58" y="66"/>
                  </a:lnTo>
                  <a:lnTo>
                    <a:pt x="58" y="66"/>
                  </a:lnTo>
                  <a:lnTo>
                    <a:pt x="64" y="50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64" y="22"/>
                  </a:lnTo>
                  <a:lnTo>
                    <a:pt x="62" y="14"/>
                  </a:lnTo>
                  <a:lnTo>
                    <a:pt x="62" y="14"/>
                  </a:lnTo>
                  <a:lnTo>
                    <a:pt x="58" y="10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48" y="10"/>
                  </a:lnTo>
                  <a:lnTo>
                    <a:pt x="42" y="12"/>
                  </a:lnTo>
                  <a:lnTo>
                    <a:pt x="38" y="18"/>
                  </a:lnTo>
                  <a:lnTo>
                    <a:pt x="34" y="24"/>
                  </a:lnTo>
                  <a:lnTo>
                    <a:pt x="34" y="24"/>
                  </a:lnTo>
                  <a:lnTo>
                    <a:pt x="26" y="40"/>
                  </a:lnTo>
                  <a:lnTo>
                    <a:pt x="24" y="58"/>
                  </a:lnTo>
                  <a:lnTo>
                    <a:pt x="24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Freeform 59"/>
            <p:cNvSpPr>
              <a:spLocks/>
            </p:cNvSpPr>
            <p:nvPr/>
          </p:nvSpPr>
          <p:spPr bwMode="auto">
            <a:xfrm>
              <a:off x="3911" y="2293"/>
              <a:ext cx="82" cy="90"/>
            </a:xfrm>
            <a:custGeom>
              <a:avLst/>
              <a:gdLst>
                <a:gd name="T0" fmla="*/ 70 w 82"/>
                <a:gd name="T1" fmla="*/ 82 h 90"/>
                <a:gd name="T2" fmla="*/ 70 w 82"/>
                <a:gd name="T3" fmla="*/ 82 h 90"/>
                <a:gd name="T4" fmla="*/ 50 w 82"/>
                <a:gd name="T5" fmla="*/ 88 h 90"/>
                <a:gd name="T6" fmla="*/ 32 w 82"/>
                <a:gd name="T7" fmla="*/ 90 h 90"/>
                <a:gd name="T8" fmla="*/ 32 w 82"/>
                <a:gd name="T9" fmla="*/ 90 h 90"/>
                <a:gd name="T10" fmla="*/ 20 w 82"/>
                <a:gd name="T11" fmla="*/ 88 h 90"/>
                <a:gd name="T12" fmla="*/ 14 w 82"/>
                <a:gd name="T13" fmla="*/ 86 h 90"/>
                <a:gd name="T14" fmla="*/ 10 w 82"/>
                <a:gd name="T15" fmla="*/ 82 h 90"/>
                <a:gd name="T16" fmla="*/ 10 w 82"/>
                <a:gd name="T17" fmla="*/ 82 h 90"/>
                <a:gd name="T18" fmla="*/ 6 w 82"/>
                <a:gd name="T19" fmla="*/ 78 h 90"/>
                <a:gd name="T20" fmla="*/ 2 w 82"/>
                <a:gd name="T21" fmla="*/ 74 h 90"/>
                <a:gd name="T22" fmla="*/ 2 w 82"/>
                <a:gd name="T23" fmla="*/ 68 h 90"/>
                <a:gd name="T24" fmla="*/ 0 w 82"/>
                <a:gd name="T25" fmla="*/ 62 h 90"/>
                <a:gd name="T26" fmla="*/ 0 w 82"/>
                <a:gd name="T27" fmla="*/ 62 h 90"/>
                <a:gd name="T28" fmla="*/ 2 w 82"/>
                <a:gd name="T29" fmla="*/ 50 h 90"/>
                <a:gd name="T30" fmla="*/ 4 w 82"/>
                <a:gd name="T31" fmla="*/ 38 h 90"/>
                <a:gd name="T32" fmla="*/ 10 w 82"/>
                <a:gd name="T33" fmla="*/ 28 h 90"/>
                <a:gd name="T34" fmla="*/ 18 w 82"/>
                <a:gd name="T35" fmla="*/ 18 h 90"/>
                <a:gd name="T36" fmla="*/ 18 w 82"/>
                <a:gd name="T37" fmla="*/ 18 h 90"/>
                <a:gd name="T38" fmla="*/ 28 w 82"/>
                <a:gd name="T39" fmla="*/ 10 h 90"/>
                <a:gd name="T40" fmla="*/ 38 w 82"/>
                <a:gd name="T41" fmla="*/ 4 h 90"/>
                <a:gd name="T42" fmla="*/ 48 w 82"/>
                <a:gd name="T43" fmla="*/ 0 h 90"/>
                <a:gd name="T44" fmla="*/ 60 w 82"/>
                <a:gd name="T45" fmla="*/ 0 h 90"/>
                <a:gd name="T46" fmla="*/ 60 w 82"/>
                <a:gd name="T47" fmla="*/ 0 h 90"/>
                <a:gd name="T48" fmla="*/ 72 w 82"/>
                <a:gd name="T49" fmla="*/ 0 h 90"/>
                <a:gd name="T50" fmla="*/ 72 w 82"/>
                <a:gd name="T51" fmla="*/ 0 h 90"/>
                <a:gd name="T52" fmla="*/ 82 w 82"/>
                <a:gd name="T53" fmla="*/ 4 h 90"/>
                <a:gd name="T54" fmla="*/ 78 w 82"/>
                <a:gd name="T55" fmla="*/ 28 h 90"/>
                <a:gd name="T56" fmla="*/ 68 w 82"/>
                <a:gd name="T57" fmla="*/ 28 h 90"/>
                <a:gd name="T58" fmla="*/ 68 w 82"/>
                <a:gd name="T59" fmla="*/ 26 h 90"/>
                <a:gd name="T60" fmla="*/ 68 w 82"/>
                <a:gd name="T61" fmla="*/ 26 h 90"/>
                <a:gd name="T62" fmla="*/ 68 w 82"/>
                <a:gd name="T63" fmla="*/ 16 h 90"/>
                <a:gd name="T64" fmla="*/ 68 w 82"/>
                <a:gd name="T65" fmla="*/ 16 h 90"/>
                <a:gd name="T66" fmla="*/ 68 w 82"/>
                <a:gd name="T67" fmla="*/ 12 h 90"/>
                <a:gd name="T68" fmla="*/ 64 w 82"/>
                <a:gd name="T69" fmla="*/ 10 h 90"/>
                <a:gd name="T70" fmla="*/ 64 w 82"/>
                <a:gd name="T71" fmla="*/ 10 h 90"/>
                <a:gd name="T72" fmla="*/ 60 w 82"/>
                <a:gd name="T73" fmla="*/ 8 h 90"/>
                <a:gd name="T74" fmla="*/ 56 w 82"/>
                <a:gd name="T75" fmla="*/ 8 h 90"/>
                <a:gd name="T76" fmla="*/ 56 w 82"/>
                <a:gd name="T77" fmla="*/ 8 h 90"/>
                <a:gd name="T78" fmla="*/ 50 w 82"/>
                <a:gd name="T79" fmla="*/ 8 h 90"/>
                <a:gd name="T80" fmla="*/ 44 w 82"/>
                <a:gd name="T81" fmla="*/ 10 h 90"/>
                <a:gd name="T82" fmla="*/ 40 w 82"/>
                <a:gd name="T83" fmla="*/ 16 h 90"/>
                <a:gd name="T84" fmla="*/ 34 w 82"/>
                <a:gd name="T85" fmla="*/ 22 h 90"/>
                <a:gd name="T86" fmla="*/ 34 w 82"/>
                <a:gd name="T87" fmla="*/ 22 h 90"/>
                <a:gd name="T88" fmla="*/ 30 w 82"/>
                <a:gd name="T89" fmla="*/ 30 h 90"/>
                <a:gd name="T90" fmla="*/ 28 w 82"/>
                <a:gd name="T91" fmla="*/ 40 h 90"/>
                <a:gd name="T92" fmla="*/ 26 w 82"/>
                <a:gd name="T93" fmla="*/ 48 h 90"/>
                <a:gd name="T94" fmla="*/ 26 w 82"/>
                <a:gd name="T95" fmla="*/ 58 h 90"/>
                <a:gd name="T96" fmla="*/ 26 w 82"/>
                <a:gd name="T97" fmla="*/ 58 h 90"/>
                <a:gd name="T98" fmla="*/ 26 w 82"/>
                <a:gd name="T99" fmla="*/ 68 h 90"/>
                <a:gd name="T100" fmla="*/ 30 w 82"/>
                <a:gd name="T101" fmla="*/ 74 h 90"/>
                <a:gd name="T102" fmla="*/ 30 w 82"/>
                <a:gd name="T103" fmla="*/ 74 h 90"/>
                <a:gd name="T104" fmla="*/ 36 w 82"/>
                <a:gd name="T105" fmla="*/ 78 h 90"/>
                <a:gd name="T106" fmla="*/ 46 w 82"/>
                <a:gd name="T107" fmla="*/ 80 h 90"/>
                <a:gd name="T108" fmla="*/ 46 w 82"/>
                <a:gd name="T109" fmla="*/ 80 h 90"/>
                <a:gd name="T110" fmla="*/ 58 w 82"/>
                <a:gd name="T111" fmla="*/ 78 h 90"/>
                <a:gd name="T112" fmla="*/ 72 w 82"/>
                <a:gd name="T113" fmla="*/ 74 h 90"/>
                <a:gd name="T114" fmla="*/ 70 w 82"/>
                <a:gd name="T115" fmla="*/ 82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2" h="90">
                  <a:moveTo>
                    <a:pt x="70" y="82"/>
                  </a:moveTo>
                  <a:lnTo>
                    <a:pt x="70" y="82"/>
                  </a:lnTo>
                  <a:lnTo>
                    <a:pt x="50" y="88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20" y="88"/>
                  </a:lnTo>
                  <a:lnTo>
                    <a:pt x="14" y="86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78"/>
                  </a:lnTo>
                  <a:lnTo>
                    <a:pt x="2" y="74"/>
                  </a:lnTo>
                  <a:lnTo>
                    <a:pt x="2" y="68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8" y="10"/>
                  </a:lnTo>
                  <a:lnTo>
                    <a:pt x="38" y="4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82" y="4"/>
                  </a:lnTo>
                  <a:lnTo>
                    <a:pt x="78" y="28"/>
                  </a:lnTo>
                  <a:lnTo>
                    <a:pt x="68" y="28"/>
                  </a:lnTo>
                  <a:lnTo>
                    <a:pt x="68" y="26"/>
                  </a:lnTo>
                  <a:lnTo>
                    <a:pt x="68" y="26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2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50" y="8"/>
                  </a:lnTo>
                  <a:lnTo>
                    <a:pt x="44" y="10"/>
                  </a:lnTo>
                  <a:lnTo>
                    <a:pt x="40" y="16"/>
                  </a:lnTo>
                  <a:lnTo>
                    <a:pt x="34" y="22"/>
                  </a:lnTo>
                  <a:lnTo>
                    <a:pt x="34" y="22"/>
                  </a:lnTo>
                  <a:lnTo>
                    <a:pt x="30" y="30"/>
                  </a:lnTo>
                  <a:lnTo>
                    <a:pt x="28" y="40"/>
                  </a:lnTo>
                  <a:lnTo>
                    <a:pt x="26" y="4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26" y="68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6" y="78"/>
                  </a:lnTo>
                  <a:lnTo>
                    <a:pt x="46" y="80"/>
                  </a:lnTo>
                  <a:lnTo>
                    <a:pt x="46" y="80"/>
                  </a:lnTo>
                  <a:lnTo>
                    <a:pt x="58" y="78"/>
                  </a:lnTo>
                  <a:lnTo>
                    <a:pt x="72" y="74"/>
                  </a:lnTo>
                  <a:lnTo>
                    <a:pt x="70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Freeform 60"/>
            <p:cNvSpPr>
              <a:spLocks/>
            </p:cNvSpPr>
            <p:nvPr/>
          </p:nvSpPr>
          <p:spPr bwMode="auto">
            <a:xfrm>
              <a:off x="3999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6 w 88"/>
                <a:gd name="T3" fmla="*/ 50 h 88"/>
                <a:gd name="T4" fmla="*/ 56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6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6 w 88"/>
                <a:gd name="T23" fmla="*/ 84 h 88"/>
                <a:gd name="T24" fmla="*/ 6 w 88"/>
                <a:gd name="T25" fmla="*/ 84 h 88"/>
                <a:gd name="T26" fmla="*/ 2 w 88"/>
                <a:gd name="T27" fmla="*/ 80 h 88"/>
                <a:gd name="T28" fmla="*/ 2 w 88"/>
                <a:gd name="T29" fmla="*/ 74 h 88"/>
                <a:gd name="T30" fmla="*/ 2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6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6" y="50"/>
                  </a:lnTo>
                  <a:lnTo>
                    <a:pt x="56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6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2" y="80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6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" name="Freeform 61"/>
            <p:cNvSpPr>
              <a:spLocks/>
            </p:cNvSpPr>
            <p:nvPr/>
          </p:nvSpPr>
          <p:spPr bwMode="auto">
            <a:xfrm>
              <a:off x="4095" y="2293"/>
              <a:ext cx="76" cy="90"/>
            </a:xfrm>
            <a:custGeom>
              <a:avLst/>
              <a:gdLst>
                <a:gd name="T0" fmla="*/ 4 w 76"/>
                <a:gd name="T1" fmla="*/ 64 h 90"/>
                <a:gd name="T2" fmla="*/ 14 w 76"/>
                <a:gd name="T3" fmla="*/ 66 h 90"/>
                <a:gd name="T4" fmla="*/ 12 w 76"/>
                <a:gd name="T5" fmla="*/ 74 h 90"/>
                <a:gd name="T6" fmla="*/ 14 w 76"/>
                <a:gd name="T7" fmla="*/ 78 h 90"/>
                <a:gd name="T8" fmla="*/ 18 w 76"/>
                <a:gd name="T9" fmla="*/ 80 h 90"/>
                <a:gd name="T10" fmla="*/ 30 w 76"/>
                <a:gd name="T11" fmla="*/ 84 h 90"/>
                <a:gd name="T12" fmla="*/ 36 w 76"/>
                <a:gd name="T13" fmla="*/ 82 h 90"/>
                <a:gd name="T14" fmla="*/ 40 w 76"/>
                <a:gd name="T15" fmla="*/ 80 h 90"/>
                <a:gd name="T16" fmla="*/ 44 w 76"/>
                <a:gd name="T17" fmla="*/ 70 h 90"/>
                <a:gd name="T18" fmla="*/ 42 w 76"/>
                <a:gd name="T19" fmla="*/ 62 h 90"/>
                <a:gd name="T20" fmla="*/ 30 w 76"/>
                <a:gd name="T21" fmla="*/ 50 h 90"/>
                <a:gd name="T22" fmla="*/ 20 w 76"/>
                <a:gd name="T23" fmla="*/ 36 h 90"/>
                <a:gd name="T24" fmla="*/ 16 w 76"/>
                <a:gd name="T25" fmla="*/ 24 h 90"/>
                <a:gd name="T26" fmla="*/ 16 w 76"/>
                <a:gd name="T27" fmla="*/ 20 h 90"/>
                <a:gd name="T28" fmla="*/ 22 w 76"/>
                <a:gd name="T29" fmla="*/ 10 h 90"/>
                <a:gd name="T30" fmla="*/ 26 w 76"/>
                <a:gd name="T31" fmla="*/ 6 h 90"/>
                <a:gd name="T32" fmla="*/ 52 w 76"/>
                <a:gd name="T33" fmla="*/ 0 h 90"/>
                <a:gd name="T34" fmla="*/ 64 w 76"/>
                <a:gd name="T35" fmla="*/ 0 h 90"/>
                <a:gd name="T36" fmla="*/ 72 w 76"/>
                <a:gd name="T37" fmla="*/ 24 h 90"/>
                <a:gd name="T38" fmla="*/ 62 w 76"/>
                <a:gd name="T39" fmla="*/ 22 h 90"/>
                <a:gd name="T40" fmla="*/ 64 w 76"/>
                <a:gd name="T41" fmla="*/ 14 h 90"/>
                <a:gd name="T42" fmla="*/ 60 w 76"/>
                <a:gd name="T43" fmla="*/ 8 h 90"/>
                <a:gd name="T44" fmla="*/ 52 w 76"/>
                <a:gd name="T45" fmla="*/ 6 h 90"/>
                <a:gd name="T46" fmla="*/ 40 w 76"/>
                <a:gd name="T47" fmla="*/ 10 h 90"/>
                <a:gd name="T48" fmla="*/ 38 w 76"/>
                <a:gd name="T49" fmla="*/ 14 h 90"/>
                <a:gd name="T50" fmla="*/ 36 w 76"/>
                <a:gd name="T51" fmla="*/ 20 h 90"/>
                <a:gd name="T52" fmla="*/ 46 w 76"/>
                <a:gd name="T53" fmla="*/ 34 h 90"/>
                <a:gd name="T54" fmla="*/ 52 w 76"/>
                <a:gd name="T55" fmla="*/ 40 h 90"/>
                <a:gd name="T56" fmla="*/ 66 w 76"/>
                <a:gd name="T57" fmla="*/ 58 h 90"/>
                <a:gd name="T58" fmla="*/ 66 w 76"/>
                <a:gd name="T59" fmla="*/ 64 h 90"/>
                <a:gd name="T60" fmla="*/ 64 w 76"/>
                <a:gd name="T61" fmla="*/ 74 h 90"/>
                <a:gd name="T62" fmla="*/ 56 w 76"/>
                <a:gd name="T63" fmla="*/ 84 h 90"/>
                <a:gd name="T64" fmla="*/ 46 w 76"/>
                <a:gd name="T65" fmla="*/ 90 h 90"/>
                <a:gd name="T66" fmla="*/ 30 w 76"/>
                <a:gd name="T67" fmla="*/ 90 h 90"/>
                <a:gd name="T68" fmla="*/ 0 w 76"/>
                <a:gd name="T69" fmla="*/ 86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6" h="90">
                  <a:moveTo>
                    <a:pt x="0" y="86"/>
                  </a:moveTo>
                  <a:lnTo>
                    <a:pt x="4" y="64"/>
                  </a:lnTo>
                  <a:lnTo>
                    <a:pt x="14" y="6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2" y="74"/>
                  </a:lnTo>
                  <a:lnTo>
                    <a:pt x="12" y="74"/>
                  </a:lnTo>
                  <a:lnTo>
                    <a:pt x="14" y="78"/>
                  </a:lnTo>
                  <a:lnTo>
                    <a:pt x="18" y="80"/>
                  </a:lnTo>
                  <a:lnTo>
                    <a:pt x="18" y="80"/>
                  </a:lnTo>
                  <a:lnTo>
                    <a:pt x="22" y="82"/>
                  </a:lnTo>
                  <a:lnTo>
                    <a:pt x="30" y="84"/>
                  </a:lnTo>
                  <a:lnTo>
                    <a:pt x="30" y="84"/>
                  </a:lnTo>
                  <a:lnTo>
                    <a:pt x="36" y="82"/>
                  </a:lnTo>
                  <a:lnTo>
                    <a:pt x="40" y="80"/>
                  </a:lnTo>
                  <a:lnTo>
                    <a:pt x="40" y="80"/>
                  </a:lnTo>
                  <a:lnTo>
                    <a:pt x="44" y="74"/>
                  </a:lnTo>
                  <a:lnTo>
                    <a:pt x="44" y="70"/>
                  </a:lnTo>
                  <a:lnTo>
                    <a:pt x="44" y="70"/>
                  </a:lnTo>
                  <a:lnTo>
                    <a:pt x="42" y="62"/>
                  </a:lnTo>
                  <a:lnTo>
                    <a:pt x="38" y="56"/>
                  </a:lnTo>
                  <a:lnTo>
                    <a:pt x="30" y="50"/>
                  </a:lnTo>
                  <a:lnTo>
                    <a:pt x="30" y="50"/>
                  </a:lnTo>
                  <a:lnTo>
                    <a:pt x="20" y="36"/>
                  </a:lnTo>
                  <a:lnTo>
                    <a:pt x="16" y="30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16" y="20"/>
                  </a:lnTo>
                  <a:lnTo>
                    <a:pt x="18" y="14"/>
                  </a:lnTo>
                  <a:lnTo>
                    <a:pt x="22" y="10"/>
                  </a:lnTo>
                  <a:lnTo>
                    <a:pt x="26" y="6"/>
                  </a:lnTo>
                  <a:lnTo>
                    <a:pt x="26" y="6"/>
                  </a:lnTo>
                  <a:lnTo>
                    <a:pt x="38" y="2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64" y="0"/>
                  </a:lnTo>
                  <a:lnTo>
                    <a:pt x="76" y="4"/>
                  </a:lnTo>
                  <a:lnTo>
                    <a:pt x="72" y="24"/>
                  </a:lnTo>
                  <a:lnTo>
                    <a:pt x="62" y="24"/>
                  </a:lnTo>
                  <a:lnTo>
                    <a:pt x="62" y="2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2" y="10"/>
                  </a:lnTo>
                  <a:lnTo>
                    <a:pt x="60" y="8"/>
                  </a:lnTo>
                  <a:lnTo>
                    <a:pt x="52" y="6"/>
                  </a:lnTo>
                  <a:lnTo>
                    <a:pt x="52" y="6"/>
                  </a:lnTo>
                  <a:lnTo>
                    <a:pt x="46" y="8"/>
                  </a:lnTo>
                  <a:lnTo>
                    <a:pt x="40" y="10"/>
                  </a:lnTo>
                  <a:lnTo>
                    <a:pt x="40" y="10"/>
                  </a:lnTo>
                  <a:lnTo>
                    <a:pt x="38" y="14"/>
                  </a:lnTo>
                  <a:lnTo>
                    <a:pt x="36" y="20"/>
                  </a:lnTo>
                  <a:lnTo>
                    <a:pt x="36" y="20"/>
                  </a:lnTo>
                  <a:lnTo>
                    <a:pt x="40" y="26"/>
                  </a:lnTo>
                  <a:lnTo>
                    <a:pt x="46" y="34"/>
                  </a:lnTo>
                  <a:lnTo>
                    <a:pt x="52" y="40"/>
                  </a:lnTo>
                  <a:lnTo>
                    <a:pt x="52" y="40"/>
                  </a:lnTo>
                  <a:lnTo>
                    <a:pt x="62" y="52"/>
                  </a:lnTo>
                  <a:lnTo>
                    <a:pt x="66" y="58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6" y="70"/>
                  </a:lnTo>
                  <a:lnTo>
                    <a:pt x="64" y="74"/>
                  </a:lnTo>
                  <a:lnTo>
                    <a:pt x="60" y="80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6" y="90"/>
                  </a:lnTo>
                  <a:lnTo>
                    <a:pt x="30" y="90"/>
                  </a:lnTo>
                  <a:lnTo>
                    <a:pt x="30" y="90"/>
                  </a:lnTo>
                  <a:lnTo>
                    <a:pt x="16" y="90"/>
                  </a:lnTo>
                  <a:lnTo>
                    <a:pt x="0" y="86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65037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E2FF6-2932-4C04-8C15-506E2FFEB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Award Category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C38BC4-4C26-4B6C-9CE6-8FA78F585D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4F9549-D98F-4AC9-85B5-5240D502B5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Presentation Footer – Edit in Insert Menu &gt; Header &amp; Footer (then Apply to All)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75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008DAD5-C565-412A-A1AF-CA0CE0B0E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of Award or Recognition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A439A5-3F21-4A1D-8B35-DBD08D51B7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F3391-7821-44C1-B3B9-A21DEF0E9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Footer – Edit in Insert Menu &gt; Header &amp; Footer (then Apply to All)</a:t>
            </a:r>
            <a:endParaRPr lang="en-US" dirty="0"/>
          </a:p>
        </p:txBody>
      </p:sp>
      <p:pic>
        <p:nvPicPr>
          <p:cNvPr id="12" name="Content Placeholder 11" descr="A dog wearing a costume&#10;&#10;Description automatically generated">
            <a:extLst>
              <a:ext uri="{FF2B5EF4-FFF2-40B4-BE49-F238E27FC236}">
                <a16:creationId xmlns:a16="http://schemas.microsoft.com/office/drawing/2014/main" id="{A02D56CF-17FD-4ED6-891A-020F1A77AC7B}"/>
              </a:ext>
            </a:extLst>
          </p:cNvPr>
          <p:cNvPicPr>
            <a:picLocks noGrp="1" noChangeAspect="1"/>
          </p:cNvPicPr>
          <p:nvPr>
            <p:ph sz="quarter" idx="1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22" r="28353"/>
          <a:stretch/>
        </p:blipFill>
        <p:spPr>
          <a:xfrm>
            <a:off x="796637" y="1647566"/>
            <a:ext cx="2784763" cy="3610234"/>
          </a:xfr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A25A2B-0A22-42A7-81EC-FE639E596D2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dirty="0"/>
              <a:t>Awardee Name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4745EEF-2C87-43B4-94C3-7E332A864697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College, Department, Major or Title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6D21B2FF-242D-46B2-A82C-EDC809680E84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US" dirty="0"/>
              <a:t>Brief comments about awardee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Background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Achievement Highlights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Quote</a:t>
            </a:r>
          </a:p>
        </p:txBody>
      </p:sp>
    </p:spTree>
    <p:extLst>
      <p:ext uri="{BB962C8B-B14F-4D97-AF65-F5344CB8AC3E}">
        <p14:creationId xmlns:p14="http://schemas.microsoft.com/office/powerpoint/2010/main" val="2988415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008DAD5-C565-412A-A1AF-CA0CE0B0E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of Award or Recognition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A439A5-3F21-4A1D-8B35-DBD08D51B7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F3391-7821-44C1-B3B9-A21DEF0E9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Footer – Edit in Insert Menu &gt; Header &amp; Footer (then Apply to All)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A25A2B-0A22-42A7-81EC-FE639E596D2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Awardee Name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4745EEF-2C87-43B4-94C3-7E332A864697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College, Department, Major or Title</a:t>
            </a:r>
          </a:p>
        </p:txBody>
      </p:sp>
      <p:pic>
        <p:nvPicPr>
          <p:cNvPr id="11" name="Content Placeholder 11" descr="A dog wearing a costume&#10;&#10;Description automatically generated">
            <a:extLst>
              <a:ext uri="{FF2B5EF4-FFF2-40B4-BE49-F238E27FC236}">
                <a16:creationId xmlns:a16="http://schemas.microsoft.com/office/drawing/2014/main" id="{EDAD4D4A-725A-4A3D-9910-567B4D036ADE}"/>
              </a:ext>
            </a:extLst>
          </p:cNvPr>
          <p:cNvPicPr>
            <a:picLocks noGrp="1" noChangeAspect="1"/>
          </p:cNvPicPr>
          <p:nvPr>
            <p:ph sz="quarter" idx="1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22" r="28353"/>
          <a:stretch/>
        </p:blipFill>
        <p:spPr>
          <a:xfrm>
            <a:off x="815850" y="1651000"/>
            <a:ext cx="2762499" cy="3581400"/>
          </a:xfrm>
        </p:spPr>
      </p:pic>
    </p:spTree>
    <p:extLst>
      <p:ext uri="{BB962C8B-B14F-4D97-AF65-F5344CB8AC3E}">
        <p14:creationId xmlns:p14="http://schemas.microsoft.com/office/powerpoint/2010/main" val="4234803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E8AAFA18-151F-4537-98BE-4AB797058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of Award or Recognition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C9BC38-BF0F-4F50-9C9B-3A6ECA6164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993EEF-266B-400A-A295-9B5F5B2F0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Footer – Edit in Insert Menu &gt; Header &amp; Footer (then Apply to All)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5D6E556-5CDF-45EB-B324-C067D04001B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dirty="0"/>
              <a:t>Awardee Name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6123945-3BC3-4D0C-9D07-DE8682C2E413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en-US" dirty="0"/>
              <a:t>College, Department, Major or Title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B9E612F-F7E5-4F09-BEFB-EC2EAAA2096D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r>
              <a:rPr lang="en-US" dirty="0"/>
              <a:t>Brief comments about awardee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Background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Achievement Highlights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Quote</a:t>
            </a:r>
          </a:p>
        </p:txBody>
      </p:sp>
    </p:spTree>
    <p:extLst>
      <p:ext uri="{BB962C8B-B14F-4D97-AF65-F5344CB8AC3E}">
        <p14:creationId xmlns:p14="http://schemas.microsoft.com/office/powerpoint/2010/main" val="159495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E8AAFA18-151F-4537-98BE-4AB797058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of Award or Recognition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C9BC38-BF0F-4F50-9C9B-3A6ECA6164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993EEF-266B-400A-A295-9B5F5B2F0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Footer – Edit in Insert Menu &gt; Header &amp; Footer (then Apply to All)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5D6E556-5CDF-45EB-B324-C067D04001B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dirty="0"/>
              <a:t>Awardee Name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6123945-3BC3-4D0C-9D07-DE8682C2E413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en-US" dirty="0"/>
              <a:t>College, Department, Major or Title</a:t>
            </a:r>
          </a:p>
        </p:txBody>
      </p:sp>
    </p:spTree>
    <p:extLst>
      <p:ext uri="{BB962C8B-B14F-4D97-AF65-F5344CB8AC3E}">
        <p14:creationId xmlns:p14="http://schemas.microsoft.com/office/powerpoint/2010/main" val="1394369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24933</TotalTime>
  <Words>179</Words>
  <Application>Microsoft Office PowerPoint</Application>
  <PresentationFormat>Widescreen</PresentationFormat>
  <Paragraphs>35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Name of Award Ceremony</vt:lpstr>
      <vt:lpstr>Award Category</vt:lpstr>
      <vt:lpstr>Name of Award or Recognition</vt:lpstr>
      <vt:lpstr>Name of Award or Recognition</vt:lpstr>
      <vt:lpstr>Name of Award or Recognition</vt:lpstr>
      <vt:lpstr>Name of Award or Recognition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 Presentation Title</dc:title>
  <dc:creator>Rachel Xidis</dc:creator>
  <cp:lastModifiedBy>Rachel Xidis</cp:lastModifiedBy>
  <cp:revision>138</cp:revision>
  <dcterms:created xsi:type="dcterms:W3CDTF">2016-07-12T08:38:50Z</dcterms:created>
  <dcterms:modified xsi:type="dcterms:W3CDTF">2020-12-08T21:01:43Z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2016-07-12T00:00:00Z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2016-07-12T00:00:00Z</vt:filetime>
  </property>
</Properties>
</file>