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0" r:id="rId2"/>
    <p:sldId id="283" r:id="rId3"/>
    <p:sldId id="281" r:id="rId4"/>
    <p:sldId id="282" r:id="rId5"/>
    <p:sldId id="285" r:id="rId6"/>
    <p:sldId id="286" r:id="rId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A2C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6"/>
    <p:restoredTop sz="97356"/>
  </p:normalViewPr>
  <p:slideViewPr>
    <p:cSldViewPr>
      <p:cViewPr varScale="1">
        <p:scale>
          <a:sx n="104" d="100"/>
          <a:sy n="104" d="100"/>
        </p:scale>
        <p:origin x="48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4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2019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E66BF0-55B8-46D3-9A97-F2BDC69C36C6}"/>
              </a:ext>
            </a:extLst>
          </p:cNvPr>
          <p:cNvSpPr/>
          <p:nvPr userDrawn="1"/>
        </p:nvSpPr>
        <p:spPr>
          <a:xfrm>
            <a:off x="310896" y="257978"/>
            <a:ext cx="11500104" cy="885721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61555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11200" y="1574607"/>
            <a:ext cx="2946400" cy="3733803"/>
          </a:xfrm>
          <a:prstGeom prst="rect">
            <a:avLst/>
          </a:prstGeom>
          <a:solidFill>
            <a:srgbClr val="D00A2C"/>
          </a:solidFill>
          <a:ln w="3810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650813"/>
            <a:ext cx="2768600" cy="3581397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endParaRPr lang="en-US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4168648" y="1524000"/>
            <a:ext cx="7398006" cy="53868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4000" b="1">
                <a:solidFill>
                  <a:srgbClr val="D00A2C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D00A2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32F3C9-ADF9-4440-B3B7-7B2687B7DE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59504" y="2162054"/>
            <a:ext cx="7213600" cy="61555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3200"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8805FD7F-20CE-4C04-A6A0-81AD1762AC9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59504" y="3048001"/>
            <a:ext cx="7213600" cy="2260410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5558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E66BF0-55B8-46D3-9A97-F2BDC69C36C6}"/>
              </a:ext>
            </a:extLst>
          </p:cNvPr>
          <p:cNvSpPr/>
          <p:nvPr userDrawn="1"/>
        </p:nvSpPr>
        <p:spPr>
          <a:xfrm>
            <a:off x="310896" y="257978"/>
            <a:ext cx="11500104" cy="885721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61555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11200" y="1574607"/>
            <a:ext cx="2946400" cy="3733803"/>
          </a:xfrm>
          <a:prstGeom prst="rect">
            <a:avLst/>
          </a:prstGeom>
          <a:solidFill>
            <a:srgbClr val="D00A2C"/>
          </a:solidFill>
          <a:ln w="3810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812800" y="1650813"/>
            <a:ext cx="2768600" cy="3581397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Photo of Awardee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4171696" y="2784115"/>
            <a:ext cx="7394958" cy="600880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4000" b="1">
                <a:solidFill>
                  <a:srgbClr val="D00A2C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D00A2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32F3C9-ADF9-4440-B3B7-7B2687B7DE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62552" y="3469915"/>
            <a:ext cx="7404102" cy="61555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3200"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36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615553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11200" y="1574607"/>
            <a:ext cx="2946400" cy="3733803"/>
          </a:xfrm>
          <a:prstGeom prst="rect">
            <a:avLst/>
          </a:prstGeom>
          <a:solidFill>
            <a:srgbClr val="D00A2C"/>
          </a:solidFill>
          <a:ln w="3810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650813"/>
            <a:ext cx="2768600" cy="3581397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endParaRPr lang="en-US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4168648" y="1524000"/>
            <a:ext cx="7213600" cy="600880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3600" b="1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32F3C9-ADF9-4440-B3B7-7B2687B7DE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59504" y="2279746"/>
            <a:ext cx="7213600" cy="61555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3200"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8805FD7F-20CE-4C04-A6A0-81AD1762AC9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59504" y="3275601"/>
            <a:ext cx="7213600" cy="2032809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13764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E66BF0-55B8-46D3-9A97-F2BDC69C36C6}"/>
              </a:ext>
            </a:extLst>
          </p:cNvPr>
          <p:cNvSpPr/>
          <p:nvPr userDrawn="1"/>
        </p:nvSpPr>
        <p:spPr>
          <a:xfrm>
            <a:off x="310896" y="257978"/>
            <a:ext cx="11500104" cy="885721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61555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1752600" y="1571746"/>
            <a:ext cx="8763000" cy="638053"/>
          </a:xfrm>
        </p:spPr>
        <p:txBody>
          <a:bodyPr lIns="0" anchor="ctr" anchorCtr="0"/>
          <a:lstStyle>
            <a:lvl1pPr algn="ctr">
              <a:lnSpc>
                <a:spcPct val="100000"/>
              </a:lnSpc>
              <a:spcAft>
                <a:spcPts val="1600"/>
              </a:spcAft>
              <a:defRPr sz="4000" b="1">
                <a:solidFill>
                  <a:srgbClr val="D00A2C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D00A2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32F3C9-ADF9-4440-B3B7-7B2687B7DE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8485" y="2508646"/>
            <a:ext cx="10785315" cy="615554"/>
          </a:xfrm>
        </p:spPr>
        <p:txBody>
          <a:bodyPr lIns="0"/>
          <a:lstStyle>
            <a:lvl1pPr algn="ctr">
              <a:lnSpc>
                <a:spcPct val="100000"/>
              </a:lnSpc>
              <a:spcAft>
                <a:spcPts val="1600"/>
              </a:spcAft>
              <a:defRPr sz="2800" b="1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8805FD7F-20CE-4C04-A6A0-81AD1762AC9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90800" y="3352101"/>
            <a:ext cx="6972359" cy="2260410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 b="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5D16BB-6012-4622-A7FF-3C4C4F239436}"/>
              </a:ext>
            </a:extLst>
          </p:cNvPr>
          <p:cNvSpPr/>
          <p:nvPr userDrawn="1"/>
        </p:nvSpPr>
        <p:spPr>
          <a:xfrm>
            <a:off x="1524000" y="1367721"/>
            <a:ext cx="9144000" cy="99447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16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E66BF0-55B8-46D3-9A97-F2BDC69C36C6}"/>
              </a:ext>
            </a:extLst>
          </p:cNvPr>
          <p:cNvSpPr/>
          <p:nvPr userDrawn="1"/>
        </p:nvSpPr>
        <p:spPr>
          <a:xfrm>
            <a:off x="310896" y="257978"/>
            <a:ext cx="11500104" cy="885721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61555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1295400" y="2438400"/>
            <a:ext cx="9677400" cy="838199"/>
          </a:xfrm>
        </p:spPr>
        <p:txBody>
          <a:bodyPr lIns="0" anchor="ctr" anchorCtr="0"/>
          <a:lstStyle>
            <a:lvl1pPr algn="ctr">
              <a:lnSpc>
                <a:spcPct val="100000"/>
              </a:lnSpc>
              <a:spcAft>
                <a:spcPts val="1600"/>
              </a:spcAft>
              <a:defRPr sz="4000" b="1">
                <a:solidFill>
                  <a:srgbClr val="D00A2C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D00A2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32F3C9-ADF9-4440-B3B7-7B2687B7DE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6915" y="3671715"/>
            <a:ext cx="10998169" cy="739499"/>
          </a:xfrm>
        </p:spPr>
        <p:txBody>
          <a:bodyPr lIns="0"/>
          <a:lstStyle>
            <a:lvl1pPr algn="ctr">
              <a:lnSpc>
                <a:spcPct val="100000"/>
              </a:lnSpc>
              <a:spcAft>
                <a:spcPts val="1600"/>
              </a:spcAft>
              <a:defRPr sz="2800" b="1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5D16BB-6012-4622-A7FF-3C4C4F239436}"/>
              </a:ext>
            </a:extLst>
          </p:cNvPr>
          <p:cNvSpPr/>
          <p:nvPr userDrawn="1"/>
        </p:nvSpPr>
        <p:spPr>
          <a:xfrm>
            <a:off x="1066800" y="2286000"/>
            <a:ext cx="10058400" cy="1143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7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  <p:sldLayoutId id="2147483677" r:id="rId3"/>
    <p:sldLayoutId id="2147483675" r:id="rId4"/>
    <p:sldLayoutId id="2147483678" r:id="rId5"/>
    <p:sldLayoutId id="2147483679" r:id="rId6"/>
    <p:sldLayoutId id="2147483666" r:id="rId7"/>
    <p:sldLayoutId id="2147483662" r:id="rId8"/>
    <p:sldLayoutId id="2147483673" r:id="rId9"/>
    <p:sldLayoutId id="2147483672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9">
            <a:extLst>
              <a:ext uri="{FF2B5EF4-FFF2-40B4-BE49-F238E27FC236}">
                <a16:creationId xmlns:a16="http://schemas.microsoft.com/office/drawing/2014/main" id="{2564CBF4-DB30-48BF-99FA-D7D862638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t="16667" r="39684" b="7143"/>
          <a:stretch>
            <a:fillRect/>
          </a:stretch>
        </p:blipFill>
        <p:spPr bwMode="auto">
          <a:xfrm>
            <a:off x="9143819" y="0"/>
            <a:ext cx="3048181" cy="286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AutoShape 3"/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80608" y="2442971"/>
            <a:ext cx="4465579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0"/>
            <a:r>
              <a:rPr lang="en-US" spc="-5" dirty="0">
                <a:solidFill>
                  <a:srgbClr val="A0A1A2"/>
                </a:solidFill>
              </a:rPr>
              <a:t>Name of Award</a:t>
            </a:r>
            <a:br>
              <a:rPr lang="en-US" spc="-5" dirty="0">
                <a:solidFill>
                  <a:srgbClr val="A0A1A2"/>
                </a:solidFill>
              </a:rPr>
            </a:br>
            <a:r>
              <a:rPr lang="en-US" spc="-5" dirty="0"/>
              <a:t>Ceremony</a:t>
            </a:r>
            <a:endParaRPr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spc="-30" dirty="0">
                <a:solidFill>
                  <a:srgbClr val="A0A1A2"/>
                </a:solidFill>
                <a:latin typeface="Arial"/>
                <a:cs typeface="Arial"/>
              </a:rPr>
              <a:t>Month Day</a:t>
            </a:r>
            <a:r>
              <a:rPr lang="en-US" dirty="0">
                <a:solidFill>
                  <a:srgbClr val="A0A1A2"/>
                </a:solidFill>
                <a:latin typeface="Arial"/>
                <a:cs typeface="Arial"/>
              </a:rPr>
              <a:t>,</a:t>
            </a:r>
            <a:r>
              <a:rPr lang="en-US" spc="-40" dirty="0">
                <a:solidFill>
                  <a:srgbClr val="A0A1A2"/>
                </a:solidFill>
                <a:latin typeface="Arial"/>
                <a:cs typeface="Arial"/>
              </a:rPr>
              <a:t> </a:t>
            </a:r>
            <a:r>
              <a:rPr lang="en-US" spc="-15" dirty="0">
                <a:solidFill>
                  <a:srgbClr val="A0A1A2"/>
                </a:solidFill>
                <a:latin typeface="Arial"/>
                <a:cs typeface="Arial"/>
              </a:rPr>
              <a:t>YEAR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2019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6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t="11492" r="6823" b="20284"/>
          <a:stretch/>
        </p:blipFill>
        <p:spPr bwMode="auto">
          <a:xfrm>
            <a:off x="6096001" y="1"/>
            <a:ext cx="3179670" cy="27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7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3" t="3508" r="11942" b="10207"/>
          <a:stretch/>
        </p:blipFill>
        <p:spPr bwMode="auto">
          <a:xfrm>
            <a:off x="6092952" y="4057554"/>
            <a:ext cx="6106661" cy="287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object 2"/>
          <p:cNvSpPr/>
          <p:nvPr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" name="Group 108"/>
          <p:cNvGrpSpPr>
            <a:grpSpLocks noChangeAspect="1"/>
          </p:cNvGrpSpPr>
          <p:nvPr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1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5037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E2FF6-2932-4C04-8C15-506E2FFEB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Award Category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C38BC4-4C26-4B6C-9CE6-8FA78F585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4F9549-D98F-4AC9-85B5-5240D502B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08DAD5-C565-412A-A1AF-CA0CE0B0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 of Award or Recognition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439A5-3F21-4A1D-8B35-DBD08D51B7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F3391-7821-44C1-B3B9-A21DEF0E9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pic>
        <p:nvPicPr>
          <p:cNvPr id="12" name="Content Placeholder 11" descr="A dog wearing a costume&#10;&#10;Description automatically generated">
            <a:extLst>
              <a:ext uri="{FF2B5EF4-FFF2-40B4-BE49-F238E27FC236}">
                <a16:creationId xmlns:a16="http://schemas.microsoft.com/office/drawing/2014/main" id="{A02D56CF-17FD-4ED6-891A-020F1A77AC7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2" r="28353"/>
          <a:stretch/>
        </p:blipFill>
        <p:spPr>
          <a:xfrm>
            <a:off x="796637" y="1647566"/>
            <a:ext cx="2784763" cy="3610234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25A2B-0A22-42A7-81EC-FE639E596D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dirty="0"/>
              <a:t>Awardee Name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745EEF-2C87-43B4-94C3-7E332A86469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College, Department, Major or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D21B2FF-242D-46B2-A82C-EDC809680E8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Brief comments about awardee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Achievement Highlights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298841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08DAD5-C565-412A-A1AF-CA0CE0B0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 of Award or Recognition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439A5-3F21-4A1D-8B35-DBD08D51B7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F3391-7821-44C1-B3B9-A21DEF0E9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25A2B-0A22-42A7-81EC-FE639E596D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Awardee Name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745EEF-2C87-43B4-94C3-7E332A86469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College, Department, Major or Title</a:t>
            </a:r>
          </a:p>
        </p:txBody>
      </p:sp>
      <p:pic>
        <p:nvPicPr>
          <p:cNvPr id="11" name="Content Placeholder 11" descr="A dog wearing a costume&#10;&#10;Description automatically generated">
            <a:extLst>
              <a:ext uri="{FF2B5EF4-FFF2-40B4-BE49-F238E27FC236}">
                <a16:creationId xmlns:a16="http://schemas.microsoft.com/office/drawing/2014/main" id="{EDAD4D4A-725A-4A3D-9910-567B4D036AD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2" r="28353"/>
          <a:stretch/>
        </p:blipFill>
        <p:spPr>
          <a:xfrm>
            <a:off x="815850" y="1651000"/>
            <a:ext cx="2762499" cy="3581400"/>
          </a:xfrm>
        </p:spPr>
      </p:pic>
    </p:spTree>
    <p:extLst>
      <p:ext uri="{BB962C8B-B14F-4D97-AF65-F5344CB8AC3E}">
        <p14:creationId xmlns:p14="http://schemas.microsoft.com/office/powerpoint/2010/main" val="423480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8AAFA18-151F-4537-98BE-4AB79705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 of Award or Recognition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C9BC38-BF0F-4F50-9C9B-3A6ECA6164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993EEF-266B-400A-A295-9B5F5B2F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D6E556-5CDF-45EB-B324-C067D04001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dirty="0"/>
              <a:t>Awardee Name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123945-3BC3-4D0C-9D07-DE8682C2E41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College, Department, Major or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B9E612F-F7E5-4F09-BEFB-EC2EAAA2096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Brief comments about awardee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Achievement Highlights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15949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8AAFA18-151F-4537-98BE-4AB79705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Name of Award or Recognition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C9BC38-BF0F-4F50-9C9B-3A6ECA6164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993EEF-266B-400A-A295-9B5F5B2F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Footer – Edit in Insert Menu &gt; Header &amp; Footer (then Apply to All)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D6E556-5CDF-45EB-B324-C067D04001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dirty="0"/>
              <a:t>Awardee Name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123945-3BC3-4D0C-9D07-DE8682C2E41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College, Department, Major or Title</a:t>
            </a:r>
          </a:p>
        </p:txBody>
      </p:sp>
    </p:spTree>
    <p:extLst>
      <p:ext uri="{BB962C8B-B14F-4D97-AF65-F5344CB8AC3E}">
        <p14:creationId xmlns:p14="http://schemas.microsoft.com/office/powerpoint/2010/main" val="139436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24933</TotalTime>
  <Words>179</Words>
  <Application>Microsoft Office PowerPoint</Application>
  <PresentationFormat>Widescreen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Name of Award Ceremony</vt:lpstr>
      <vt:lpstr>Award Category</vt:lpstr>
      <vt:lpstr>Name of Award or Recognition</vt:lpstr>
      <vt:lpstr>Name of Award or Recognition</vt:lpstr>
      <vt:lpstr>Name of Award or Recognition</vt:lpstr>
      <vt:lpstr>Name of Award or Recognition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Rachel Xidis</cp:lastModifiedBy>
  <cp:revision>138</cp:revision>
  <dcterms:created xsi:type="dcterms:W3CDTF">2016-07-12T08:38:50Z</dcterms:created>
  <dcterms:modified xsi:type="dcterms:W3CDTF">2020-12-08T21:01:43Z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</Properties>
</file>